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4" r:id="rId2"/>
    <p:sldId id="344" r:id="rId3"/>
    <p:sldId id="353" r:id="rId4"/>
    <p:sldId id="336" r:id="rId5"/>
    <p:sldId id="356" r:id="rId6"/>
    <p:sldId id="338" r:id="rId7"/>
    <p:sldId id="339" r:id="rId8"/>
    <p:sldId id="357" r:id="rId9"/>
    <p:sldId id="365" r:id="rId10"/>
    <p:sldId id="361" r:id="rId11"/>
    <p:sldId id="354" r:id="rId12"/>
    <p:sldId id="360" r:id="rId13"/>
    <p:sldId id="358" r:id="rId14"/>
    <p:sldId id="364" r:id="rId15"/>
    <p:sldId id="306" r:id="rId16"/>
    <p:sldId id="345" r:id="rId17"/>
    <p:sldId id="366" r:id="rId18"/>
  </p:sldIdLst>
  <p:sldSz cx="9144000" cy="5143500" type="screen16x9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Melegari" initials="SM" lastIdx="2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F7D"/>
    <a:srgbClr val="339933"/>
    <a:srgbClr val="A7B7C1"/>
    <a:srgbClr val="DBE1E6"/>
    <a:srgbClr val="EC2F00"/>
    <a:srgbClr val="324854"/>
    <a:srgbClr val="B5D1E6"/>
    <a:srgbClr val="1D3F7E"/>
    <a:srgbClr val="003F7D"/>
    <a:srgbClr val="697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90274" autoAdjust="0"/>
  </p:normalViewPr>
  <p:slideViewPr>
    <p:cSldViewPr>
      <p:cViewPr varScale="1">
        <p:scale>
          <a:sx n="105" d="100"/>
          <a:sy n="105" d="100"/>
        </p:scale>
        <p:origin x="446" y="6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1748" y="3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Denaux" userId="d8ba65bd-81e5-44a2-9242-cdf6841dc574" providerId="ADAL" clId="{CF8CEBAE-A797-4480-8684-1C875926B978}"/>
    <pc:docChg chg="delSld">
      <pc:chgData name="Ronald Denaux" userId="d8ba65bd-81e5-44a2-9242-cdf6841dc574" providerId="ADAL" clId="{CF8CEBAE-A797-4480-8684-1C875926B978}" dt="2017-10-20T18:25:41.858" v="0" actId="2696"/>
      <pc:docMkLst>
        <pc:docMk/>
      </pc:docMkLst>
      <pc:sldChg chg="del">
        <pc:chgData name="Ronald Denaux" userId="d8ba65bd-81e5-44a2-9242-cdf6841dc574" providerId="ADAL" clId="{CF8CEBAE-A797-4480-8684-1C875926B978}" dt="2017-10-20T18:25:41.858" v="0" actId="2696"/>
        <pc:sldMkLst>
          <pc:docMk/>
          <pc:sldMk cId="2267519341" sldId="362"/>
        </pc:sldMkLst>
      </pc:sldChg>
    </pc:docChg>
  </pc:docChgLst>
  <pc:docChgLst>
    <pc:chgData name="Ronald Denaux" userId="d8ba65bd-81e5-44a2-9242-cdf6841dc574" providerId="ADAL" clId="{BAF27A0C-F520-4A88-9FCC-5CF4378050A3}"/>
    <pc:docChg chg="undo custSel addSld delSld modSld sldOrd">
      <pc:chgData name="Ronald Denaux" userId="d8ba65bd-81e5-44a2-9242-cdf6841dc574" providerId="ADAL" clId="{BAF27A0C-F520-4A88-9FCC-5CF4378050A3}" dt="2017-10-20T18:08:02.792" v="1825"/>
      <pc:docMkLst>
        <pc:docMk/>
      </pc:docMkLst>
      <pc:sldChg chg="addSp delSp modSp">
        <pc:chgData name="Ronald Denaux" userId="d8ba65bd-81e5-44a2-9242-cdf6841dc574" providerId="ADAL" clId="{BAF27A0C-F520-4A88-9FCC-5CF4378050A3}" dt="2017-10-20T15:02:55.983" v="390" actId="1036"/>
        <pc:sldMkLst>
          <pc:docMk/>
          <pc:sldMk cId="1019804366" sldId="306"/>
        </pc:sldMkLst>
        <pc:spChg chg="mod">
          <ac:chgData name="Ronald Denaux" userId="d8ba65bd-81e5-44a2-9242-cdf6841dc574" providerId="ADAL" clId="{BAF27A0C-F520-4A88-9FCC-5CF4378050A3}" dt="2017-10-20T15:02:05.993" v="380" actId="1036"/>
          <ac:spMkLst>
            <pc:docMk/>
            <pc:sldMk cId="1019804366" sldId="306"/>
            <ac:spMk id="4" creationId="{00000000-0000-0000-0000-000000000000}"/>
          </ac:spMkLst>
        </pc:spChg>
        <pc:spChg chg="mod">
          <ac:chgData name="Ronald Denaux" userId="d8ba65bd-81e5-44a2-9242-cdf6841dc574" providerId="ADAL" clId="{BAF27A0C-F520-4A88-9FCC-5CF4378050A3}" dt="2017-10-20T15:02:11.407" v="384" actId="1037"/>
          <ac:spMkLst>
            <pc:docMk/>
            <pc:sldMk cId="1019804366" sldId="306"/>
            <ac:spMk id="5" creationId="{00000000-0000-0000-0000-000000000000}"/>
          </ac:spMkLst>
        </pc:spChg>
        <pc:spChg chg="mod">
          <ac:chgData name="Ronald Denaux" userId="d8ba65bd-81e5-44a2-9242-cdf6841dc574" providerId="ADAL" clId="{BAF27A0C-F520-4A88-9FCC-5CF4378050A3}" dt="2017-10-20T15:02:55.983" v="390" actId="1036"/>
          <ac:spMkLst>
            <pc:docMk/>
            <pc:sldMk cId="1019804366" sldId="306"/>
            <ac:spMk id="6" creationId="{9C0BB500-258C-4B81-823F-D53034CA703F}"/>
          </ac:spMkLst>
        </pc:spChg>
        <pc:spChg chg="add mod">
          <ac:chgData name="Ronald Denaux" userId="d8ba65bd-81e5-44a2-9242-cdf6841dc574" providerId="ADAL" clId="{BAF27A0C-F520-4A88-9FCC-5CF4378050A3}" dt="2017-10-20T15:02:30.283" v="388" actId="1037"/>
          <ac:spMkLst>
            <pc:docMk/>
            <pc:sldMk cId="1019804366" sldId="306"/>
            <ac:spMk id="7" creationId="{91E4BB87-F484-4EE9-BAEC-B541AD0EEA1C}"/>
          </ac:spMkLst>
        </pc:spChg>
        <pc:spChg chg="add del">
          <ac:chgData name="Ronald Denaux" userId="d8ba65bd-81e5-44a2-9242-cdf6841dc574" providerId="ADAL" clId="{BAF27A0C-F520-4A88-9FCC-5CF4378050A3}" dt="2017-10-20T15:01:39.922" v="324" actId="1036"/>
          <ac:spMkLst>
            <pc:docMk/>
            <pc:sldMk cId="1019804366" sldId="306"/>
            <ac:spMk id="8" creationId="{67D0B33A-4D23-40B3-88CD-BBC55B1D259C}"/>
          </ac:spMkLst>
        </pc:spChg>
        <pc:spChg chg="add mod">
          <ac:chgData name="Ronald Denaux" userId="d8ba65bd-81e5-44a2-9242-cdf6841dc574" providerId="ADAL" clId="{BAF27A0C-F520-4A88-9FCC-5CF4378050A3}" dt="2017-10-20T15:02:40.721" v="389" actId="1076"/>
          <ac:spMkLst>
            <pc:docMk/>
            <pc:sldMk cId="1019804366" sldId="306"/>
            <ac:spMk id="9" creationId="{5C962F78-A2C6-41B7-832D-B268A1BAC3A6}"/>
          </ac:spMkLst>
        </pc:spChg>
      </pc:sldChg>
      <pc:sldChg chg="modSp">
        <pc:chgData name="Ronald Denaux" userId="d8ba65bd-81e5-44a2-9242-cdf6841dc574" providerId="ADAL" clId="{BAF27A0C-F520-4A88-9FCC-5CF4378050A3}" dt="2017-10-20T14:50:10.924" v="106" actId="20577"/>
        <pc:sldMkLst>
          <pc:docMk/>
          <pc:sldMk cId="2262251294" sldId="334"/>
        </pc:sldMkLst>
        <pc:spChg chg="mod">
          <ac:chgData name="Ronald Denaux" userId="d8ba65bd-81e5-44a2-9242-cdf6841dc574" providerId="ADAL" clId="{BAF27A0C-F520-4A88-9FCC-5CF4378050A3}" dt="2017-10-20T14:49:40.361" v="75" actId="20577"/>
          <ac:spMkLst>
            <pc:docMk/>
            <pc:sldMk cId="2262251294" sldId="334"/>
            <ac:spMk id="2" creationId="{00000000-0000-0000-0000-000000000000}"/>
          </ac:spMkLst>
        </pc:spChg>
        <pc:spChg chg="mod">
          <ac:chgData name="Ronald Denaux" userId="d8ba65bd-81e5-44a2-9242-cdf6841dc574" providerId="ADAL" clId="{BAF27A0C-F520-4A88-9FCC-5CF4378050A3}" dt="2017-10-20T14:50:10.924" v="106" actId="20577"/>
          <ac:spMkLst>
            <pc:docMk/>
            <pc:sldMk cId="2262251294" sldId="334"/>
            <ac:spMk id="3" creationId="{00000000-0000-0000-0000-000000000000}"/>
          </ac:spMkLst>
        </pc:spChg>
      </pc:sldChg>
      <pc:sldChg chg="ord">
        <pc:chgData name="Ronald Denaux" userId="d8ba65bd-81e5-44a2-9242-cdf6841dc574" providerId="ADAL" clId="{BAF27A0C-F520-4A88-9FCC-5CF4378050A3}" dt="2017-10-20T17:22:15.240" v="983"/>
        <pc:sldMkLst>
          <pc:docMk/>
          <pc:sldMk cId="4143923963" sldId="336"/>
        </pc:sldMkLst>
      </pc:sldChg>
      <pc:sldChg chg="modSp">
        <pc:chgData name="Ronald Denaux" userId="d8ba65bd-81e5-44a2-9242-cdf6841dc574" providerId="ADAL" clId="{BAF27A0C-F520-4A88-9FCC-5CF4378050A3}" dt="2017-10-20T14:58:17.350" v="130" actId="20577"/>
        <pc:sldMkLst>
          <pc:docMk/>
          <pc:sldMk cId="4111123381" sldId="339"/>
        </pc:sldMkLst>
        <pc:graphicFrameChg chg="modGraphic">
          <ac:chgData name="Ronald Denaux" userId="d8ba65bd-81e5-44a2-9242-cdf6841dc574" providerId="ADAL" clId="{BAF27A0C-F520-4A88-9FCC-5CF4378050A3}" dt="2017-10-20T14:58:17.350" v="130" actId="20577"/>
          <ac:graphicFrameMkLst>
            <pc:docMk/>
            <pc:sldMk cId="4111123381" sldId="339"/>
            <ac:graphicFrameMk id="6" creationId="{9E30CFBD-1A1C-4F81-8C1E-22543230588E}"/>
          </ac:graphicFrameMkLst>
        </pc:graphicFrameChg>
      </pc:sldChg>
      <pc:sldChg chg="del">
        <pc:chgData name="Ronald Denaux" userId="d8ba65bd-81e5-44a2-9242-cdf6841dc574" providerId="ADAL" clId="{BAF27A0C-F520-4A88-9FCC-5CF4378050A3}" dt="2017-10-20T14:51:37.540" v="108" actId="2696"/>
        <pc:sldMkLst>
          <pc:docMk/>
          <pc:sldMk cId="500383320" sldId="341"/>
        </pc:sldMkLst>
      </pc:sldChg>
      <pc:sldChg chg="del">
        <pc:chgData name="Ronald Denaux" userId="d8ba65bd-81e5-44a2-9242-cdf6841dc574" providerId="ADAL" clId="{BAF27A0C-F520-4A88-9FCC-5CF4378050A3}" dt="2017-10-20T14:51:39.257" v="109" actId="2696"/>
        <pc:sldMkLst>
          <pc:docMk/>
          <pc:sldMk cId="2741012963" sldId="342"/>
        </pc:sldMkLst>
      </pc:sldChg>
      <pc:sldChg chg="del">
        <pc:chgData name="Ronald Denaux" userId="d8ba65bd-81e5-44a2-9242-cdf6841dc574" providerId="ADAL" clId="{BAF27A0C-F520-4A88-9FCC-5CF4378050A3}" dt="2017-10-20T14:51:54.345" v="110" actId="2696"/>
        <pc:sldMkLst>
          <pc:docMk/>
          <pc:sldMk cId="4094294495" sldId="343"/>
        </pc:sldMkLst>
      </pc:sldChg>
      <pc:sldChg chg="del">
        <pc:chgData name="Ronald Denaux" userId="d8ba65bd-81e5-44a2-9242-cdf6841dc574" providerId="ADAL" clId="{BAF27A0C-F520-4A88-9FCC-5CF4378050A3}" dt="2017-10-20T14:51:32.006" v="107" actId="2696"/>
        <pc:sldMkLst>
          <pc:docMk/>
          <pc:sldMk cId="876260957" sldId="346"/>
        </pc:sldMkLst>
      </pc:sldChg>
      <pc:sldChg chg="del">
        <pc:chgData name="Ronald Denaux" userId="d8ba65bd-81e5-44a2-9242-cdf6841dc574" providerId="ADAL" clId="{BAF27A0C-F520-4A88-9FCC-5CF4378050A3}" dt="2017-10-20T14:52:01.393" v="111" actId="2696"/>
        <pc:sldMkLst>
          <pc:docMk/>
          <pc:sldMk cId="1880871249" sldId="348"/>
        </pc:sldMkLst>
      </pc:sldChg>
      <pc:sldChg chg="del">
        <pc:chgData name="Ronald Denaux" userId="d8ba65bd-81e5-44a2-9242-cdf6841dc574" providerId="ADAL" clId="{BAF27A0C-F520-4A88-9FCC-5CF4378050A3}" dt="2017-10-20T14:52:05.509" v="112" actId="2696"/>
        <pc:sldMkLst>
          <pc:docMk/>
          <pc:sldMk cId="26454600" sldId="349"/>
        </pc:sldMkLst>
      </pc:sldChg>
      <pc:sldChg chg="del">
        <pc:chgData name="Ronald Denaux" userId="d8ba65bd-81e5-44a2-9242-cdf6841dc574" providerId="ADAL" clId="{BAF27A0C-F520-4A88-9FCC-5CF4378050A3}" dt="2017-10-20T14:52:07.373" v="113" actId="2696"/>
        <pc:sldMkLst>
          <pc:docMk/>
          <pc:sldMk cId="2652642284" sldId="350"/>
        </pc:sldMkLst>
      </pc:sldChg>
      <pc:sldChg chg="del">
        <pc:chgData name="Ronald Denaux" userId="d8ba65bd-81e5-44a2-9242-cdf6841dc574" providerId="ADAL" clId="{BAF27A0C-F520-4A88-9FCC-5CF4378050A3}" dt="2017-10-20T14:52:09.618" v="114" actId="2696"/>
        <pc:sldMkLst>
          <pc:docMk/>
          <pc:sldMk cId="829379319" sldId="352"/>
        </pc:sldMkLst>
      </pc:sldChg>
      <pc:sldChg chg="modSp">
        <pc:chgData name="Ronald Denaux" userId="d8ba65bd-81e5-44a2-9242-cdf6841dc574" providerId="ADAL" clId="{BAF27A0C-F520-4A88-9FCC-5CF4378050A3}" dt="2017-10-20T17:26:51.657" v="989" actId="20577"/>
        <pc:sldMkLst>
          <pc:docMk/>
          <pc:sldMk cId="3650343714" sldId="354"/>
        </pc:sldMkLst>
        <pc:spChg chg="mod">
          <ac:chgData name="Ronald Denaux" userId="d8ba65bd-81e5-44a2-9242-cdf6841dc574" providerId="ADAL" clId="{BAF27A0C-F520-4A88-9FCC-5CF4378050A3}" dt="2017-10-20T17:26:51.657" v="989" actId="20577"/>
          <ac:spMkLst>
            <pc:docMk/>
            <pc:sldMk cId="3650343714" sldId="354"/>
            <ac:spMk id="3" creationId="{25F117CA-08E4-48CE-AB6B-D67D812BEBFF}"/>
          </ac:spMkLst>
        </pc:spChg>
        <pc:graphicFrameChg chg="modGraphic">
          <ac:chgData name="Ronald Denaux" userId="d8ba65bd-81e5-44a2-9242-cdf6841dc574" providerId="ADAL" clId="{BAF27A0C-F520-4A88-9FCC-5CF4378050A3}" dt="2017-10-20T15:34:46.341" v="982" actId="20577"/>
          <ac:graphicFrameMkLst>
            <pc:docMk/>
            <pc:sldMk cId="3650343714" sldId="354"/>
            <ac:graphicFrameMk id="6" creationId="{90942FE9-75A7-4470-ACFD-F5CA5961C0C9}"/>
          </ac:graphicFrameMkLst>
        </pc:graphicFrameChg>
      </pc:sldChg>
      <pc:sldChg chg="ord">
        <pc:chgData name="Ronald Denaux" userId="d8ba65bd-81e5-44a2-9242-cdf6841dc574" providerId="ADAL" clId="{BAF27A0C-F520-4A88-9FCC-5CF4378050A3}" dt="2017-10-20T17:24:15.374" v="985"/>
        <pc:sldMkLst>
          <pc:docMk/>
          <pc:sldMk cId="1772285436" sldId="356"/>
        </pc:sldMkLst>
      </pc:sldChg>
      <pc:sldChg chg="modSp">
        <pc:chgData name="Ronald Denaux" userId="d8ba65bd-81e5-44a2-9242-cdf6841dc574" providerId="ADAL" clId="{BAF27A0C-F520-4A88-9FCC-5CF4378050A3}" dt="2017-10-20T15:22:46.313" v="726" actId="20577"/>
        <pc:sldMkLst>
          <pc:docMk/>
          <pc:sldMk cId="1891876053" sldId="357"/>
        </pc:sldMkLst>
        <pc:spChg chg="mod">
          <ac:chgData name="Ronald Denaux" userId="d8ba65bd-81e5-44a2-9242-cdf6841dc574" providerId="ADAL" clId="{BAF27A0C-F520-4A88-9FCC-5CF4378050A3}" dt="2017-10-20T15:22:46.313" v="726" actId="20577"/>
          <ac:spMkLst>
            <pc:docMk/>
            <pc:sldMk cId="1891876053" sldId="357"/>
            <ac:spMk id="3" creationId="{C0C1ED37-EC11-45C1-A3A6-3367B995EA26}"/>
          </ac:spMkLst>
        </pc:spChg>
        <pc:graphicFrameChg chg="modGraphic">
          <ac:chgData name="Ronald Denaux" userId="d8ba65bd-81e5-44a2-9242-cdf6841dc574" providerId="ADAL" clId="{BAF27A0C-F520-4A88-9FCC-5CF4378050A3}" dt="2017-10-20T15:22:27.660" v="722" actId="400"/>
          <ac:graphicFrameMkLst>
            <pc:docMk/>
            <pc:sldMk cId="1891876053" sldId="357"/>
            <ac:graphicFrameMk id="21" creationId="{6DD73772-8B43-4FA3-8A34-25DB4273902D}"/>
          </ac:graphicFrameMkLst>
        </pc:graphicFrameChg>
      </pc:sldChg>
      <pc:sldChg chg="ord">
        <pc:chgData name="Ronald Denaux" userId="d8ba65bd-81e5-44a2-9242-cdf6841dc574" providerId="ADAL" clId="{BAF27A0C-F520-4A88-9FCC-5CF4378050A3}" dt="2017-10-20T18:08:02.792" v="1825"/>
        <pc:sldMkLst>
          <pc:docMk/>
          <pc:sldMk cId="4017243446" sldId="360"/>
        </pc:sldMkLst>
      </pc:sldChg>
      <pc:sldChg chg="addSp delSp modSp add delAnim">
        <pc:chgData name="Ronald Denaux" userId="d8ba65bd-81e5-44a2-9242-cdf6841dc574" providerId="ADAL" clId="{BAF27A0C-F520-4A88-9FCC-5CF4378050A3}" dt="2017-10-20T18:02:39.585" v="1824" actId="20577"/>
        <pc:sldMkLst>
          <pc:docMk/>
          <pc:sldMk cId="821016422" sldId="365"/>
        </pc:sldMkLst>
        <pc:spChg chg="del">
          <ac:chgData name="Ronald Denaux" userId="d8ba65bd-81e5-44a2-9242-cdf6841dc574" providerId="ADAL" clId="{BAF27A0C-F520-4A88-9FCC-5CF4378050A3}" dt="2017-10-20T15:14:50.779" v="517" actId="478"/>
          <ac:spMkLst>
            <pc:docMk/>
            <pc:sldMk cId="821016422" sldId="365"/>
            <ac:spMk id="3" creationId="{C0C1ED37-EC11-45C1-A3A6-3367B995EA26}"/>
          </ac:spMkLst>
        </pc:spChg>
        <pc:spChg chg="mod">
          <ac:chgData name="Ronald Denaux" userId="d8ba65bd-81e5-44a2-9242-cdf6841dc574" providerId="ADAL" clId="{BAF27A0C-F520-4A88-9FCC-5CF4378050A3}" dt="2017-10-20T15:19:08.180" v="668" actId="20577"/>
          <ac:spMkLst>
            <pc:docMk/>
            <pc:sldMk cId="821016422" sldId="365"/>
            <ac:spMk id="4" creationId="{E5A5AD76-46E1-4DAA-964A-7DF0D48A151F}"/>
          </ac:spMkLst>
        </pc:spChg>
        <pc:spChg chg="add del mod">
          <ac:chgData name="Ronald Denaux" userId="d8ba65bd-81e5-44a2-9242-cdf6841dc574" providerId="ADAL" clId="{BAF27A0C-F520-4A88-9FCC-5CF4378050A3}" dt="2017-10-20T15:15:25.196" v="521" actId="478"/>
          <ac:spMkLst>
            <pc:docMk/>
            <pc:sldMk cId="821016422" sldId="365"/>
            <ac:spMk id="7" creationId="{916F655B-EC57-4305-BE60-2D1EEF9F3C10}"/>
          </ac:spMkLst>
        </pc:spChg>
        <pc:spChg chg="del">
          <ac:chgData name="Ronald Denaux" userId="d8ba65bd-81e5-44a2-9242-cdf6841dc574" providerId="ADAL" clId="{BAF27A0C-F520-4A88-9FCC-5CF4378050A3}" dt="2017-10-20T15:07:09.304" v="393" actId="478"/>
          <ac:spMkLst>
            <pc:docMk/>
            <pc:sldMk cId="821016422" sldId="365"/>
            <ac:spMk id="22" creationId="{3A4EEBAD-8758-4E47-8F23-BE060B1BF847}"/>
          </ac:spMkLst>
        </pc:spChg>
        <pc:spChg chg="del">
          <ac:chgData name="Ronald Denaux" userId="d8ba65bd-81e5-44a2-9242-cdf6841dc574" providerId="ADAL" clId="{BAF27A0C-F520-4A88-9FCC-5CF4378050A3}" dt="2017-10-20T15:07:15.910" v="397" actId="478"/>
          <ac:spMkLst>
            <pc:docMk/>
            <pc:sldMk cId="821016422" sldId="365"/>
            <ac:spMk id="23" creationId="{C66F9219-8C34-490B-B9C6-D202255F4FBE}"/>
          </ac:spMkLst>
        </pc:spChg>
        <pc:spChg chg="del">
          <ac:chgData name="Ronald Denaux" userId="d8ba65bd-81e5-44a2-9242-cdf6841dc574" providerId="ADAL" clId="{BAF27A0C-F520-4A88-9FCC-5CF4378050A3}" dt="2017-10-20T15:07:17.698" v="398" actId="478"/>
          <ac:spMkLst>
            <pc:docMk/>
            <pc:sldMk cId="821016422" sldId="365"/>
            <ac:spMk id="24" creationId="{E8AA3CEE-5ED5-49E6-A5B9-2D8AA92D229A}"/>
          </ac:spMkLst>
        </pc:spChg>
        <pc:spChg chg="del mod">
          <ac:chgData name="Ronald Denaux" userId="d8ba65bd-81e5-44a2-9242-cdf6841dc574" providerId="ADAL" clId="{BAF27A0C-F520-4A88-9FCC-5CF4378050A3}" dt="2017-10-20T15:07:14.178" v="396" actId="478"/>
          <ac:spMkLst>
            <pc:docMk/>
            <pc:sldMk cId="821016422" sldId="365"/>
            <ac:spMk id="25" creationId="{B710827A-46F1-4198-8139-A5ED3E37B97C}"/>
          </ac:spMkLst>
        </pc:spChg>
        <pc:spChg chg="add mod">
          <ac:chgData name="Ronald Denaux" userId="d8ba65bd-81e5-44a2-9242-cdf6841dc574" providerId="ADAL" clId="{BAF27A0C-F520-4A88-9FCC-5CF4378050A3}" dt="2017-10-20T18:02:39.585" v="1824" actId="20577"/>
          <ac:spMkLst>
            <pc:docMk/>
            <pc:sldMk cId="821016422" sldId="365"/>
            <ac:spMk id="26" creationId="{EA06B442-0D4E-4261-AEC3-3F9731841381}"/>
          </ac:spMkLst>
        </pc:spChg>
        <pc:grpChg chg="del">
          <ac:chgData name="Ronald Denaux" userId="d8ba65bd-81e5-44a2-9242-cdf6841dc574" providerId="ADAL" clId="{BAF27A0C-F520-4A88-9FCC-5CF4378050A3}" dt="2017-10-20T15:07:07.423" v="392" actId="478"/>
          <ac:grpSpMkLst>
            <pc:docMk/>
            <pc:sldMk cId="821016422" sldId="365"/>
            <ac:grpSpMk id="17" creationId="{988B4E05-F8A8-4029-9F96-0417835B8EB7}"/>
          </ac:grpSpMkLst>
        </pc:grpChg>
        <pc:grpChg chg="del">
          <ac:chgData name="Ronald Denaux" userId="d8ba65bd-81e5-44a2-9242-cdf6841dc574" providerId="ADAL" clId="{BAF27A0C-F520-4A88-9FCC-5CF4378050A3}" dt="2017-10-20T15:07:10.646" v="394" actId="478"/>
          <ac:grpSpMkLst>
            <pc:docMk/>
            <pc:sldMk cId="821016422" sldId="365"/>
            <ac:grpSpMk id="18" creationId="{66465C0A-73DA-4407-8203-48D2F5826F8C}"/>
          </ac:grpSpMkLst>
        </pc:grpChg>
        <pc:grpChg chg="del">
          <ac:chgData name="Ronald Denaux" userId="d8ba65bd-81e5-44a2-9242-cdf6841dc574" providerId="ADAL" clId="{BAF27A0C-F520-4A88-9FCC-5CF4378050A3}" dt="2017-10-20T15:07:18.641" v="399" actId="478"/>
          <ac:grpSpMkLst>
            <pc:docMk/>
            <pc:sldMk cId="821016422" sldId="365"/>
            <ac:grpSpMk id="19" creationId="{78BE4838-A3DB-4B44-9990-25256AEE5F5F}"/>
          </ac:grpSpMkLst>
        </pc:grpChg>
        <pc:grpChg chg="del">
          <ac:chgData name="Ronald Denaux" userId="d8ba65bd-81e5-44a2-9242-cdf6841dc574" providerId="ADAL" clId="{BAF27A0C-F520-4A88-9FCC-5CF4378050A3}" dt="2017-10-20T15:07:19.649" v="400" actId="478"/>
          <ac:grpSpMkLst>
            <pc:docMk/>
            <pc:sldMk cId="821016422" sldId="365"/>
            <ac:grpSpMk id="20" creationId="{743C845B-EC51-431A-8BD3-DD5AABCF274B}"/>
          </ac:grpSpMkLst>
        </pc:grpChg>
        <pc:graphicFrameChg chg="mod modGraphic">
          <ac:chgData name="Ronald Denaux" userId="d8ba65bd-81e5-44a2-9242-cdf6841dc574" providerId="ADAL" clId="{BAF27A0C-F520-4A88-9FCC-5CF4378050A3}" dt="2017-10-20T15:30:04.050" v="846" actId="20577"/>
          <ac:graphicFrameMkLst>
            <pc:docMk/>
            <pc:sldMk cId="821016422" sldId="365"/>
            <ac:graphicFrameMk id="21" creationId="{6DD73772-8B43-4FA3-8A34-25DB4273902D}"/>
          </ac:graphicFrameMkLst>
        </pc:graphicFrameChg>
      </pc:sldChg>
      <pc:sldChg chg="addSp delSp modSp add">
        <pc:chgData name="Ronald Denaux" userId="d8ba65bd-81e5-44a2-9242-cdf6841dc574" providerId="ADAL" clId="{BAF27A0C-F520-4A88-9FCC-5CF4378050A3}" dt="2017-10-20T17:50:24.678" v="1717" actId="20577"/>
        <pc:sldMkLst>
          <pc:docMk/>
          <pc:sldMk cId="3992252125" sldId="366"/>
        </pc:sldMkLst>
        <pc:spChg chg="add mod">
          <ac:chgData name="Ronald Denaux" userId="d8ba65bd-81e5-44a2-9242-cdf6841dc574" providerId="ADAL" clId="{BAF27A0C-F520-4A88-9FCC-5CF4378050A3}" dt="2017-10-20T17:32:37.797" v="1134" actId="20577"/>
          <ac:spMkLst>
            <pc:docMk/>
            <pc:sldMk cId="3992252125" sldId="366"/>
            <ac:spMk id="3" creationId="{288048E4-EB75-42BC-B118-785E843DA988}"/>
          </ac:spMkLst>
        </pc:spChg>
        <pc:spChg chg="mod">
          <ac:chgData name="Ronald Denaux" userId="d8ba65bd-81e5-44a2-9242-cdf6841dc574" providerId="ADAL" clId="{BAF27A0C-F520-4A88-9FCC-5CF4378050A3}" dt="2017-10-20T17:28:24.433" v="1013" actId="20577"/>
          <ac:spMkLst>
            <pc:docMk/>
            <pc:sldMk cId="3992252125" sldId="366"/>
            <ac:spMk id="4" creationId="{48F816B0-B4C5-4C74-A6EF-E7C49A658655}"/>
          </ac:spMkLst>
        </pc:spChg>
        <pc:spChg chg="add mod">
          <ac:chgData name="Ronald Denaux" userId="d8ba65bd-81e5-44a2-9242-cdf6841dc574" providerId="ADAL" clId="{BAF27A0C-F520-4A88-9FCC-5CF4378050A3}" dt="2017-10-20T17:39:56.221" v="1216" actId="1076"/>
          <ac:spMkLst>
            <pc:docMk/>
            <pc:sldMk cId="3992252125" sldId="366"/>
            <ac:spMk id="5" creationId="{8F330C39-5D45-4486-9DDC-A17D04F837B8}"/>
          </ac:spMkLst>
        </pc:spChg>
        <pc:spChg chg="add mod">
          <ac:chgData name="Ronald Denaux" userId="d8ba65bd-81e5-44a2-9242-cdf6841dc574" providerId="ADAL" clId="{BAF27A0C-F520-4A88-9FCC-5CF4378050A3}" dt="2017-10-20T17:43:47.511" v="1417" actId="1037"/>
          <ac:spMkLst>
            <pc:docMk/>
            <pc:sldMk cId="3992252125" sldId="366"/>
            <ac:spMk id="6" creationId="{FA1F9459-3AF3-4264-B14B-4715221CC8DB}"/>
          </ac:spMkLst>
        </pc:spChg>
        <pc:spChg chg="add mod">
          <ac:chgData name="Ronald Denaux" userId="d8ba65bd-81e5-44a2-9242-cdf6841dc574" providerId="ADAL" clId="{BAF27A0C-F520-4A88-9FCC-5CF4378050A3}" dt="2017-10-20T17:43:47.511" v="1417" actId="1037"/>
          <ac:spMkLst>
            <pc:docMk/>
            <pc:sldMk cId="3992252125" sldId="366"/>
            <ac:spMk id="7" creationId="{FBBD9F89-DE0C-4EDF-AA4D-EFF9BC53D887}"/>
          </ac:spMkLst>
        </pc:spChg>
        <pc:spChg chg="add mod">
          <ac:chgData name="Ronald Denaux" userId="d8ba65bd-81e5-44a2-9242-cdf6841dc574" providerId="ADAL" clId="{BAF27A0C-F520-4A88-9FCC-5CF4378050A3}" dt="2017-10-20T17:49:46.610" v="1693" actId="1035"/>
          <ac:spMkLst>
            <pc:docMk/>
            <pc:sldMk cId="3992252125" sldId="366"/>
            <ac:spMk id="11" creationId="{5C40190E-E72A-4845-AEEA-B8A79F292DE0}"/>
          </ac:spMkLst>
        </pc:spChg>
        <pc:spChg chg="add mod">
          <ac:chgData name="Ronald Denaux" userId="d8ba65bd-81e5-44a2-9242-cdf6841dc574" providerId="ADAL" clId="{BAF27A0C-F520-4A88-9FCC-5CF4378050A3}" dt="2017-10-20T17:49:51.185" v="1694" actId="1035"/>
          <ac:spMkLst>
            <pc:docMk/>
            <pc:sldMk cId="3992252125" sldId="366"/>
            <ac:spMk id="12" creationId="{C42712E5-5038-4290-A2DF-4BF58A3C1E87}"/>
          </ac:spMkLst>
        </pc:spChg>
        <pc:graphicFrameChg chg="add mod modGraphic">
          <ac:chgData name="Ronald Denaux" userId="d8ba65bd-81e5-44a2-9242-cdf6841dc574" providerId="ADAL" clId="{BAF27A0C-F520-4A88-9FCC-5CF4378050A3}" dt="2017-10-20T17:50:13.247" v="1705" actId="20577"/>
          <ac:graphicFrameMkLst>
            <pc:docMk/>
            <pc:sldMk cId="3992252125" sldId="366"/>
            <ac:graphicFrameMk id="13" creationId="{CB861FE2-B213-46A3-92FC-8BD00D2E1472}"/>
          </ac:graphicFrameMkLst>
        </pc:graphicFrameChg>
        <pc:graphicFrameChg chg="del">
          <ac:chgData name="Ronald Denaux" userId="d8ba65bd-81e5-44a2-9242-cdf6841dc574" providerId="ADAL" clId="{BAF27A0C-F520-4A88-9FCC-5CF4378050A3}" dt="2017-10-20T17:28:29.136" v="1014" actId="478"/>
          <ac:graphicFrameMkLst>
            <pc:docMk/>
            <pc:sldMk cId="3992252125" sldId="366"/>
            <ac:graphicFrameMk id="14" creationId="{FC2C34CD-FFBD-453B-9ED6-8E53B38B977F}"/>
          </ac:graphicFrameMkLst>
        </pc:graphicFrameChg>
        <pc:graphicFrameChg chg="del">
          <ac:chgData name="Ronald Denaux" userId="d8ba65bd-81e5-44a2-9242-cdf6841dc574" providerId="ADAL" clId="{BAF27A0C-F520-4A88-9FCC-5CF4378050A3}" dt="2017-10-20T17:28:39.520" v="1017" actId="478"/>
          <ac:graphicFrameMkLst>
            <pc:docMk/>
            <pc:sldMk cId="3992252125" sldId="366"/>
            <ac:graphicFrameMk id="15" creationId="{AE5F9F7D-9C75-4E86-BCC2-1B3D9B59955E}"/>
          </ac:graphicFrameMkLst>
        </pc:graphicFrameChg>
        <pc:graphicFrameChg chg="del modGraphic">
          <ac:chgData name="Ronald Denaux" userId="d8ba65bd-81e5-44a2-9242-cdf6841dc574" providerId="ADAL" clId="{BAF27A0C-F520-4A88-9FCC-5CF4378050A3}" dt="2017-10-20T17:28:36.363" v="1016" actId="478"/>
          <ac:graphicFrameMkLst>
            <pc:docMk/>
            <pc:sldMk cId="3992252125" sldId="366"/>
            <ac:graphicFrameMk id="16" creationId="{DB6B0468-B16F-449D-9990-112B5FEF923E}"/>
          </ac:graphicFrameMkLst>
        </pc:graphicFrameChg>
        <pc:graphicFrameChg chg="add del mod modGraphic">
          <ac:chgData name="Ronald Denaux" userId="d8ba65bd-81e5-44a2-9242-cdf6841dc574" providerId="ADAL" clId="{BAF27A0C-F520-4A88-9FCC-5CF4378050A3}" dt="2017-10-20T17:50:24.678" v="1717" actId="20577"/>
          <ac:graphicFrameMkLst>
            <pc:docMk/>
            <pc:sldMk cId="3992252125" sldId="366"/>
            <ac:graphicFrameMk id="17" creationId="{F2C71BFF-5BD9-447E-9C60-01ACC2ADEB1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2AAF9-9A70-40BE-94F1-3D80FC89E5A9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s-ES"/>
        </a:p>
      </dgm:t>
    </dgm:pt>
    <dgm:pt modelId="{5929972D-7E33-47B9-A485-D407164CE4E7}">
      <dgm:prSet phldrT="[Texto]" phldr="1"/>
      <dgm:spPr/>
      <dgm:t>
        <a:bodyPr/>
        <a:lstStyle/>
        <a:p>
          <a:endParaRPr lang="es-ES"/>
        </a:p>
      </dgm:t>
    </dgm:pt>
    <dgm:pt modelId="{FE557159-7092-4BF4-A19D-1AA09FE807B1}" type="parTrans" cxnId="{04A3B107-000B-4F98-87A6-E6C76563CBFF}">
      <dgm:prSet/>
      <dgm:spPr/>
      <dgm:t>
        <a:bodyPr/>
        <a:lstStyle/>
        <a:p>
          <a:endParaRPr lang="es-ES"/>
        </a:p>
      </dgm:t>
    </dgm:pt>
    <dgm:pt modelId="{737E335E-DAFF-46AD-BBBE-AB98001C8CC0}" type="sibTrans" cxnId="{04A3B107-000B-4F98-87A6-E6C76563CBFF}">
      <dgm:prSet/>
      <dgm:spPr/>
      <dgm:t>
        <a:bodyPr/>
        <a:lstStyle/>
        <a:p>
          <a:endParaRPr lang="es-ES"/>
        </a:p>
      </dgm:t>
    </dgm:pt>
    <dgm:pt modelId="{5AAE8FDF-C428-4D42-A277-87DCEE295F50}">
      <dgm:prSet phldrT="[Texto]" phldr="1"/>
      <dgm:spPr/>
      <dgm:t>
        <a:bodyPr/>
        <a:lstStyle/>
        <a:p>
          <a:endParaRPr lang="es-ES"/>
        </a:p>
      </dgm:t>
    </dgm:pt>
    <dgm:pt modelId="{EC80F213-3E4A-45F9-8EBA-B97E53968E25}" type="parTrans" cxnId="{8F23380B-A6F0-488E-8308-6CCC38513104}">
      <dgm:prSet/>
      <dgm:spPr/>
      <dgm:t>
        <a:bodyPr/>
        <a:lstStyle/>
        <a:p>
          <a:endParaRPr lang="es-ES"/>
        </a:p>
      </dgm:t>
    </dgm:pt>
    <dgm:pt modelId="{78EA7152-5CEE-46F6-8194-DCDE728E9977}" type="sibTrans" cxnId="{8F23380B-A6F0-488E-8308-6CCC38513104}">
      <dgm:prSet/>
      <dgm:spPr/>
      <dgm:t>
        <a:bodyPr/>
        <a:lstStyle/>
        <a:p>
          <a:endParaRPr lang="es-ES"/>
        </a:p>
      </dgm:t>
    </dgm:pt>
    <dgm:pt modelId="{4C4C8B34-1206-4424-8E2A-C9C8FC9C441B}">
      <dgm:prSet phldrT="[Texto]" phldr="1"/>
      <dgm:spPr/>
      <dgm:t>
        <a:bodyPr/>
        <a:lstStyle/>
        <a:p>
          <a:endParaRPr lang="es-ES"/>
        </a:p>
      </dgm:t>
    </dgm:pt>
    <dgm:pt modelId="{51C60F54-40D4-4B53-ABA1-9CC35170BE6B}" type="parTrans" cxnId="{9C4ACFCF-210C-4599-9D6B-BF8EE1F289C1}">
      <dgm:prSet/>
      <dgm:spPr/>
      <dgm:t>
        <a:bodyPr/>
        <a:lstStyle/>
        <a:p>
          <a:endParaRPr lang="es-ES"/>
        </a:p>
      </dgm:t>
    </dgm:pt>
    <dgm:pt modelId="{A2350A59-702E-435A-9878-980962D925F8}" type="sibTrans" cxnId="{9C4ACFCF-210C-4599-9D6B-BF8EE1F289C1}">
      <dgm:prSet/>
      <dgm:spPr/>
      <dgm:t>
        <a:bodyPr/>
        <a:lstStyle/>
        <a:p>
          <a:endParaRPr lang="es-ES"/>
        </a:p>
      </dgm:t>
    </dgm:pt>
    <dgm:pt modelId="{43278662-75E8-471F-AF7F-FCB3818C8237}">
      <dgm:prSet phldrT="[Texto]" phldr="1"/>
      <dgm:spPr/>
      <dgm:t>
        <a:bodyPr/>
        <a:lstStyle/>
        <a:p>
          <a:endParaRPr lang="es-ES"/>
        </a:p>
      </dgm:t>
    </dgm:pt>
    <dgm:pt modelId="{794CBFD4-FFFF-4B27-B49C-C0DE6E449E03}" type="parTrans" cxnId="{D81A64BA-6E4B-4ADB-8C6A-608CCC2E09CD}">
      <dgm:prSet/>
      <dgm:spPr/>
      <dgm:t>
        <a:bodyPr/>
        <a:lstStyle/>
        <a:p>
          <a:endParaRPr lang="es-ES"/>
        </a:p>
      </dgm:t>
    </dgm:pt>
    <dgm:pt modelId="{7A381451-B86F-456E-B5A3-3E7698BE1732}" type="sibTrans" cxnId="{D81A64BA-6E4B-4ADB-8C6A-608CCC2E09CD}">
      <dgm:prSet/>
      <dgm:spPr/>
      <dgm:t>
        <a:bodyPr/>
        <a:lstStyle/>
        <a:p>
          <a:endParaRPr lang="es-ES"/>
        </a:p>
      </dgm:t>
    </dgm:pt>
    <dgm:pt modelId="{774E6451-DCED-4226-92CF-65BA29A22ECB}" type="pres">
      <dgm:prSet presAssocID="{80C2AAF9-9A70-40BE-94F1-3D80FC89E5A9}" presName="Name0" presStyleCnt="0">
        <dgm:presLayoutVars>
          <dgm:chMax val="4"/>
          <dgm:resizeHandles val="exact"/>
        </dgm:presLayoutVars>
      </dgm:prSet>
      <dgm:spPr/>
    </dgm:pt>
    <dgm:pt modelId="{8AC2BCE7-7A7A-4E56-B3B9-31FA7C986E7B}" type="pres">
      <dgm:prSet presAssocID="{80C2AAF9-9A70-40BE-94F1-3D80FC89E5A9}" presName="ellipse" presStyleLbl="trBgShp" presStyleIdx="0" presStyleCnt="1"/>
      <dgm:spPr/>
    </dgm:pt>
    <dgm:pt modelId="{2CFEC412-0B4D-40EC-88A2-0E85D7D92AEF}" type="pres">
      <dgm:prSet presAssocID="{80C2AAF9-9A70-40BE-94F1-3D80FC89E5A9}" presName="arrow1" presStyleLbl="fgShp" presStyleIdx="0" presStyleCnt="1"/>
      <dgm:spPr/>
    </dgm:pt>
    <dgm:pt modelId="{21EC51F4-61E3-4ABB-B6F5-911CEE879C12}" type="pres">
      <dgm:prSet presAssocID="{80C2AAF9-9A70-40BE-94F1-3D80FC89E5A9}" presName="rectangle" presStyleLbl="revTx" presStyleIdx="0" presStyleCnt="1">
        <dgm:presLayoutVars>
          <dgm:bulletEnabled val="1"/>
        </dgm:presLayoutVars>
      </dgm:prSet>
      <dgm:spPr/>
    </dgm:pt>
    <dgm:pt modelId="{776946A7-5484-4F8C-8925-C7D47EC1C1F0}" type="pres">
      <dgm:prSet presAssocID="{5AAE8FDF-C428-4D42-A277-87DCEE295F50}" presName="item1" presStyleLbl="node1" presStyleIdx="0" presStyleCnt="3">
        <dgm:presLayoutVars>
          <dgm:bulletEnabled val="1"/>
        </dgm:presLayoutVars>
      </dgm:prSet>
      <dgm:spPr/>
    </dgm:pt>
    <dgm:pt modelId="{22B0B8CE-16F4-4FDC-ADAD-D3A473F18C72}" type="pres">
      <dgm:prSet presAssocID="{4C4C8B34-1206-4424-8E2A-C9C8FC9C441B}" presName="item2" presStyleLbl="node1" presStyleIdx="1" presStyleCnt="3">
        <dgm:presLayoutVars>
          <dgm:bulletEnabled val="1"/>
        </dgm:presLayoutVars>
      </dgm:prSet>
      <dgm:spPr/>
    </dgm:pt>
    <dgm:pt modelId="{55459991-C745-47DC-A2C6-07EE74BDDC3F}" type="pres">
      <dgm:prSet presAssocID="{43278662-75E8-471F-AF7F-FCB3818C8237}" presName="item3" presStyleLbl="node1" presStyleIdx="2" presStyleCnt="3">
        <dgm:presLayoutVars>
          <dgm:bulletEnabled val="1"/>
        </dgm:presLayoutVars>
      </dgm:prSet>
      <dgm:spPr/>
    </dgm:pt>
    <dgm:pt modelId="{95FB99EC-9E8E-4D4B-99C1-0F97605B28F5}" type="pres">
      <dgm:prSet presAssocID="{80C2AAF9-9A70-40BE-94F1-3D80FC89E5A9}" presName="funnel" presStyleLbl="trAlignAcc1" presStyleIdx="0" presStyleCnt="1"/>
      <dgm:spPr/>
    </dgm:pt>
  </dgm:ptLst>
  <dgm:cxnLst>
    <dgm:cxn modelId="{C46E4600-8404-4A6A-A451-2E21C0D2B25E}" type="presOf" srcId="{43278662-75E8-471F-AF7F-FCB3818C8237}" destId="{21EC51F4-61E3-4ABB-B6F5-911CEE879C12}" srcOrd="0" destOrd="0" presId="urn:microsoft.com/office/officeart/2005/8/layout/funnel1"/>
    <dgm:cxn modelId="{04A3B107-000B-4F98-87A6-E6C76563CBFF}" srcId="{80C2AAF9-9A70-40BE-94F1-3D80FC89E5A9}" destId="{5929972D-7E33-47B9-A485-D407164CE4E7}" srcOrd="0" destOrd="0" parTransId="{FE557159-7092-4BF4-A19D-1AA09FE807B1}" sibTransId="{737E335E-DAFF-46AD-BBBE-AB98001C8CC0}"/>
    <dgm:cxn modelId="{8F23380B-A6F0-488E-8308-6CCC38513104}" srcId="{80C2AAF9-9A70-40BE-94F1-3D80FC89E5A9}" destId="{5AAE8FDF-C428-4D42-A277-87DCEE295F50}" srcOrd="1" destOrd="0" parTransId="{EC80F213-3E4A-45F9-8EBA-B97E53968E25}" sibTransId="{78EA7152-5CEE-46F6-8194-DCDE728E9977}"/>
    <dgm:cxn modelId="{0AB2AA2F-55A3-4D92-9BEE-15DE33947565}" type="presOf" srcId="{80C2AAF9-9A70-40BE-94F1-3D80FC89E5A9}" destId="{774E6451-DCED-4226-92CF-65BA29A22ECB}" srcOrd="0" destOrd="0" presId="urn:microsoft.com/office/officeart/2005/8/layout/funnel1"/>
    <dgm:cxn modelId="{01701285-75E7-404A-8524-91B101B6A56F}" type="presOf" srcId="{4C4C8B34-1206-4424-8E2A-C9C8FC9C441B}" destId="{776946A7-5484-4F8C-8925-C7D47EC1C1F0}" srcOrd="0" destOrd="0" presId="urn:microsoft.com/office/officeart/2005/8/layout/funnel1"/>
    <dgm:cxn modelId="{FFE8798C-1D37-4436-956C-FBE064543B91}" type="presOf" srcId="{5929972D-7E33-47B9-A485-D407164CE4E7}" destId="{55459991-C745-47DC-A2C6-07EE74BDDC3F}" srcOrd="0" destOrd="0" presId="urn:microsoft.com/office/officeart/2005/8/layout/funnel1"/>
    <dgm:cxn modelId="{CA2CBAAB-B4AC-4484-A328-574C80EDB9F7}" type="presOf" srcId="{5AAE8FDF-C428-4D42-A277-87DCEE295F50}" destId="{22B0B8CE-16F4-4FDC-ADAD-D3A473F18C72}" srcOrd="0" destOrd="0" presId="urn:microsoft.com/office/officeart/2005/8/layout/funnel1"/>
    <dgm:cxn modelId="{D81A64BA-6E4B-4ADB-8C6A-608CCC2E09CD}" srcId="{80C2AAF9-9A70-40BE-94F1-3D80FC89E5A9}" destId="{43278662-75E8-471F-AF7F-FCB3818C8237}" srcOrd="3" destOrd="0" parTransId="{794CBFD4-FFFF-4B27-B49C-C0DE6E449E03}" sibTransId="{7A381451-B86F-456E-B5A3-3E7698BE1732}"/>
    <dgm:cxn modelId="{9C4ACFCF-210C-4599-9D6B-BF8EE1F289C1}" srcId="{80C2AAF9-9A70-40BE-94F1-3D80FC89E5A9}" destId="{4C4C8B34-1206-4424-8E2A-C9C8FC9C441B}" srcOrd="2" destOrd="0" parTransId="{51C60F54-40D4-4B53-ABA1-9CC35170BE6B}" sibTransId="{A2350A59-702E-435A-9878-980962D925F8}"/>
    <dgm:cxn modelId="{B8E84699-BC1F-4648-8705-A8F41815A9ED}" type="presParOf" srcId="{774E6451-DCED-4226-92CF-65BA29A22ECB}" destId="{8AC2BCE7-7A7A-4E56-B3B9-31FA7C986E7B}" srcOrd="0" destOrd="0" presId="urn:microsoft.com/office/officeart/2005/8/layout/funnel1"/>
    <dgm:cxn modelId="{2DDFF513-17B3-463E-8139-9651EBD4142F}" type="presParOf" srcId="{774E6451-DCED-4226-92CF-65BA29A22ECB}" destId="{2CFEC412-0B4D-40EC-88A2-0E85D7D92AEF}" srcOrd="1" destOrd="0" presId="urn:microsoft.com/office/officeart/2005/8/layout/funnel1"/>
    <dgm:cxn modelId="{788F3C96-BA16-4D33-8F85-FB5A03BBBBCE}" type="presParOf" srcId="{774E6451-DCED-4226-92CF-65BA29A22ECB}" destId="{21EC51F4-61E3-4ABB-B6F5-911CEE879C12}" srcOrd="2" destOrd="0" presId="urn:microsoft.com/office/officeart/2005/8/layout/funnel1"/>
    <dgm:cxn modelId="{C96310B9-AD18-4D09-9DA3-A2122AC1008F}" type="presParOf" srcId="{774E6451-DCED-4226-92CF-65BA29A22ECB}" destId="{776946A7-5484-4F8C-8925-C7D47EC1C1F0}" srcOrd="3" destOrd="0" presId="urn:microsoft.com/office/officeart/2005/8/layout/funnel1"/>
    <dgm:cxn modelId="{1694E149-8E3A-4CEC-A0B7-4EB85923275E}" type="presParOf" srcId="{774E6451-DCED-4226-92CF-65BA29A22ECB}" destId="{22B0B8CE-16F4-4FDC-ADAD-D3A473F18C72}" srcOrd="4" destOrd="0" presId="urn:microsoft.com/office/officeart/2005/8/layout/funnel1"/>
    <dgm:cxn modelId="{FEAF5C41-784F-4E3F-9A2F-1D37F97801C7}" type="presParOf" srcId="{774E6451-DCED-4226-92CF-65BA29A22ECB}" destId="{55459991-C745-47DC-A2C6-07EE74BDDC3F}" srcOrd="5" destOrd="0" presId="urn:microsoft.com/office/officeart/2005/8/layout/funnel1"/>
    <dgm:cxn modelId="{DC8BDD20-8FD2-445E-9EB6-750B2CC986C2}" type="presParOf" srcId="{774E6451-DCED-4226-92CF-65BA29A22ECB}" destId="{95FB99EC-9E8E-4D4B-99C1-0F97605B28F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CE3EB-0C66-482F-95C7-F02B88BCAEC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F06B07-666B-4DD2-BC53-1336A78D51C3}">
      <dgm:prSet phldrT="[Texto]"/>
      <dgm:spPr/>
      <dgm:t>
        <a:bodyPr/>
        <a:lstStyle/>
        <a:p>
          <a:pPr algn="ctr"/>
          <a:r>
            <a:rPr lang="en-US" noProof="0" dirty="0"/>
            <a:t>Map individual Vecsigrafos</a:t>
          </a:r>
        </a:p>
      </dgm:t>
    </dgm:pt>
    <dgm:pt modelId="{39538725-BC3B-4420-9A51-F279DF986615}" type="parTrans" cxnId="{B3207EFB-C2B0-456D-9E86-DBBF128C6085}">
      <dgm:prSet/>
      <dgm:spPr/>
      <dgm:t>
        <a:bodyPr/>
        <a:lstStyle/>
        <a:p>
          <a:endParaRPr lang="en-US" noProof="0" dirty="0"/>
        </a:p>
      </dgm:t>
    </dgm:pt>
    <dgm:pt modelId="{B7E59D09-53CF-47DC-9EE9-98D5F214F3AB}" type="sibTrans" cxnId="{B3207EFB-C2B0-456D-9E86-DBBF128C6085}">
      <dgm:prSet/>
      <dgm:spPr/>
      <dgm:t>
        <a:bodyPr/>
        <a:lstStyle/>
        <a:p>
          <a:endParaRPr lang="en-US" noProof="0" dirty="0"/>
        </a:p>
      </dgm:t>
    </dgm:pt>
    <dgm:pt modelId="{D98C80A1-9192-43BC-8D4B-6085F1022644}">
      <dgm:prSet phldrT="[Texto]"/>
      <dgm:spPr/>
      <dgm:t>
        <a:bodyPr/>
        <a:lstStyle/>
        <a:p>
          <a:pPr algn="ctr"/>
          <a:r>
            <a:rPr lang="en-US" noProof="0" dirty="0"/>
            <a:t>Correlate and identify modeling gaps in Sensigrafos</a:t>
          </a:r>
        </a:p>
      </dgm:t>
    </dgm:pt>
    <dgm:pt modelId="{5A847403-5883-4D6D-ACDC-C2E625965A3A}" type="parTrans" cxnId="{1C544DBC-E63A-4090-B81B-EC554D15ACB9}">
      <dgm:prSet/>
      <dgm:spPr/>
      <dgm:t>
        <a:bodyPr/>
        <a:lstStyle/>
        <a:p>
          <a:endParaRPr lang="en-US" noProof="0" dirty="0"/>
        </a:p>
      </dgm:t>
    </dgm:pt>
    <dgm:pt modelId="{411ED18F-4B74-4AA8-AA25-37E5BDB5ED99}" type="sibTrans" cxnId="{1C544DBC-E63A-4090-B81B-EC554D15ACB9}">
      <dgm:prSet/>
      <dgm:spPr/>
      <dgm:t>
        <a:bodyPr/>
        <a:lstStyle/>
        <a:p>
          <a:endParaRPr lang="en-US" noProof="0" dirty="0"/>
        </a:p>
      </dgm:t>
    </dgm:pt>
    <dgm:pt modelId="{D4902DB0-1F7B-4ED1-92E6-E2899429F5D4}">
      <dgm:prSet phldrT="[Texto]"/>
      <dgm:spPr/>
      <dgm:t>
        <a:bodyPr/>
        <a:lstStyle/>
        <a:p>
          <a:pPr algn="ctr"/>
          <a:r>
            <a:rPr lang="en-US" noProof="0" dirty="0"/>
            <a:t>Suggest crosslingual synonyms</a:t>
          </a:r>
        </a:p>
      </dgm:t>
    </dgm:pt>
    <dgm:pt modelId="{05F92483-3284-43F6-B093-AB11DA3B4C47}" type="parTrans" cxnId="{2F0503A0-50A2-448A-8154-E89D8362C0FD}">
      <dgm:prSet/>
      <dgm:spPr/>
      <dgm:t>
        <a:bodyPr/>
        <a:lstStyle/>
        <a:p>
          <a:endParaRPr lang="en-US" noProof="0" dirty="0"/>
        </a:p>
      </dgm:t>
    </dgm:pt>
    <dgm:pt modelId="{8B81703A-F182-4EC1-982B-1538ACFD9202}" type="sibTrans" cxnId="{2F0503A0-50A2-448A-8154-E89D8362C0FD}">
      <dgm:prSet/>
      <dgm:spPr/>
      <dgm:t>
        <a:bodyPr/>
        <a:lstStyle/>
        <a:p>
          <a:endParaRPr lang="en-US" noProof="0" dirty="0"/>
        </a:p>
      </dgm:t>
    </dgm:pt>
    <dgm:pt modelId="{AFA96D67-66DE-4837-A12E-746A6085EE1C}">
      <dgm:prSet phldrT="[Texto]" custT="1"/>
      <dgm:spPr/>
      <dgm:t>
        <a:bodyPr/>
        <a:lstStyle/>
        <a:p>
          <a:pPr algn="ctr"/>
          <a:r>
            <a:rPr lang="en-US" sz="1800" b="1" noProof="0" dirty="0">
              <a:solidFill>
                <a:srgbClr val="C00000"/>
              </a:solidFill>
            </a:rPr>
            <a:t>Crosslinguality</a:t>
          </a:r>
        </a:p>
        <a:p>
          <a:pPr algn="ctr"/>
          <a:r>
            <a:rPr lang="en-US" sz="1800" b="1" noProof="0" dirty="0">
              <a:solidFill>
                <a:srgbClr val="C00000"/>
              </a:solidFill>
            </a:rPr>
            <a:t> Assisted Sensigrafo Learning</a:t>
          </a:r>
          <a:endParaRPr lang="en-US" sz="1600" b="1" noProof="0" dirty="0">
            <a:solidFill>
              <a:srgbClr val="C00000"/>
            </a:solidFill>
          </a:endParaRPr>
        </a:p>
      </dgm:t>
    </dgm:pt>
    <dgm:pt modelId="{094A755C-B1AF-48BE-82A4-796BF810E846}" type="parTrans" cxnId="{92C833AB-B983-4AE7-BCAE-0E94FC804EDC}">
      <dgm:prSet/>
      <dgm:spPr/>
      <dgm:t>
        <a:bodyPr/>
        <a:lstStyle/>
        <a:p>
          <a:endParaRPr lang="en-US" noProof="0" dirty="0"/>
        </a:p>
      </dgm:t>
    </dgm:pt>
    <dgm:pt modelId="{273F8A11-C3A9-46E7-BADC-4F2E1EEC6A3A}" type="sibTrans" cxnId="{92C833AB-B983-4AE7-BCAE-0E94FC804EDC}">
      <dgm:prSet/>
      <dgm:spPr/>
      <dgm:t>
        <a:bodyPr/>
        <a:lstStyle/>
        <a:p>
          <a:endParaRPr lang="en-US" noProof="0" dirty="0"/>
        </a:p>
      </dgm:t>
    </dgm:pt>
    <dgm:pt modelId="{A7E873CA-0B94-4271-8E7D-FA615E7A5242}">
      <dgm:prSet phldrT="[Texto]"/>
      <dgm:spPr/>
      <dgm:t>
        <a:bodyPr/>
        <a:lstStyle/>
        <a:p>
          <a:endParaRPr lang="en-US" noProof="0" dirty="0"/>
        </a:p>
      </dgm:t>
    </dgm:pt>
    <dgm:pt modelId="{8417A3C3-B65A-4428-8A84-418849665F5F}" type="parTrans" cxnId="{4AB41AFB-5FC6-4118-A18A-10E84BDB980E}">
      <dgm:prSet/>
      <dgm:spPr/>
      <dgm:t>
        <a:bodyPr/>
        <a:lstStyle/>
        <a:p>
          <a:endParaRPr lang="es-ES"/>
        </a:p>
      </dgm:t>
    </dgm:pt>
    <dgm:pt modelId="{CCC6CDB6-60E2-40B4-A91F-54DD308D9829}" type="sibTrans" cxnId="{4AB41AFB-5FC6-4118-A18A-10E84BDB980E}">
      <dgm:prSet/>
      <dgm:spPr/>
      <dgm:t>
        <a:bodyPr/>
        <a:lstStyle/>
        <a:p>
          <a:endParaRPr lang="es-ES"/>
        </a:p>
      </dgm:t>
    </dgm:pt>
    <dgm:pt modelId="{F6AF2ABF-FB05-4BED-BB51-A5C849DC9295}">
      <dgm:prSet phldrT="[Texto]"/>
      <dgm:spPr/>
      <dgm:t>
        <a:bodyPr/>
        <a:lstStyle/>
        <a:p>
          <a:endParaRPr lang="en-US" noProof="0" dirty="0"/>
        </a:p>
      </dgm:t>
    </dgm:pt>
    <dgm:pt modelId="{86EB56AC-A26D-4859-8A57-ACEFD445C508}" type="parTrans" cxnId="{69652723-757B-43BD-B1B3-E705946F5652}">
      <dgm:prSet/>
      <dgm:spPr/>
      <dgm:t>
        <a:bodyPr/>
        <a:lstStyle/>
        <a:p>
          <a:endParaRPr lang="es-ES"/>
        </a:p>
      </dgm:t>
    </dgm:pt>
    <dgm:pt modelId="{7DA42C7F-96BE-492A-86D8-E35A68234EDD}" type="sibTrans" cxnId="{69652723-757B-43BD-B1B3-E705946F5652}">
      <dgm:prSet/>
      <dgm:spPr/>
      <dgm:t>
        <a:bodyPr/>
        <a:lstStyle/>
        <a:p>
          <a:endParaRPr lang="es-ES"/>
        </a:p>
      </dgm:t>
    </dgm:pt>
    <dgm:pt modelId="{ECE2D7A1-527F-41FE-AA45-8E81D66A44CA}">
      <dgm:prSet phldrT="[Texto]"/>
      <dgm:spPr/>
      <dgm:t>
        <a:bodyPr/>
        <a:lstStyle/>
        <a:p>
          <a:endParaRPr lang="en-US" noProof="0" dirty="0"/>
        </a:p>
      </dgm:t>
    </dgm:pt>
    <dgm:pt modelId="{B96C99D9-F119-4F57-8365-B18DAFEC9548}" type="parTrans" cxnId="{B6096A60-7B7E-4381-87C7-6B221E1CD682}">
      <dgm:prSet/>
      <dgm:spPr/>
      <dgm:t>
        <a:bodyPr/>
        <a:lstStyle/>
        <a:p>
          <a:endParaRPr lang="es-ES"/>
        </a:p>
      </dgm:t>
    </dgm:pt>
    <dgm:pt modelId="{5907DE99-9B5B-4460-BD7D-035E3823C5F1}" type="sibTrans" cxnId="{B6096A60-7B7E-4381-87C7-6B221E1CD682}">
      <dgm:prSet/>
      <dgm:spPr/>
      <dgm:t>
        <a:bodyPr/>
        <a:lstStyle/>
        <a:p>
          <a:endParaRPr lang="es-ES"/>
        </a:p>
      </dgm:t>
    </dgm:pt>
    <dgm:pt modelId="{38BB05EB-3A5C-48F0-8F42-96CAC54CAE45}" type="pres">
      <dgm:prSet presAssocID="{A36CE3EB-0C66-482F-95C7-F02B88BCAEC2}" presName="Name0" presStyleCnt="0">
        <dgm:presLayoutVars>
          <dgm:dir/>
        </dgm:presLayoutVars>
      </dgm:prSet>
      <dgm:spPr/>
    </dgm:pt>
    <dgm:pt modelId="{F859D13D-3729-485A-9A79-A7F117662ED2}" type="pres">
      <dgm:prSet presAssocID="{B0F06B07-666B-4DD2-BC53-1336A78D51C3}" presName="parComposite" presStyleCnt="0"/>
      <dgm:spPr/>
    </dgm:pt>
    <dgm:pt modelId="{B6A21589-47E7-4678-B29F-333AFA615B6D}" type="pres">
      <dgm:prSet presAssocID="{B0F06B07-666B-4DD2-BC53-1336A78D51C3}" presName="parBigCircle" presStyleLbl="node0" presStyleIdx="0" presStyleCnt="4"/>
      <dgm:spPr/>
    </dgm:pt>
    <dgm:pt modelId="{206400FA-472B-4AD4-A10A-785B4BA56338}" type="pres">
      <dgm:prSet presAssocID="{B0F06B07-666B-4DD2-BC53-1336A78D51C3}" presName="parTx" presStyleLbl="revTx" presStyleIdx="0" presStyleCnt="10" custAng="3900000" custLinFactNeighborX="-39680" custLinFactNeighborY="13945"/>
      <dgm:spPr/>
    </dgm:pt>
    <dgm:pt modelId="{2E618354-6777-45E8-81C4-752377993482}" type="pres">
      <dgm:prSet presAssocID="{B0F06B07-666B-4DD2-BC53-1336A78D51C3}" presName="bSpace" presStyleCnt="0"/>
      <dgm:spPr/>
    </dgm:pt>
    <dgm:pt modelId="{C5BE58FB-82F2-4EB2-88F3-28FCC52BD711}" type="pres">
      <dgm:prSet presAssocID="{B0F06B07-666B-4DD2-BC53-1336A78D51C3}" presName="parBackupNorm" presStyleCnt="0"/>
      <dgm:spPr/>
    </dgm:pt>
    <dgm:pt modelId="{EF6C2726-A482-4F2E-9C23-B836CFD78517}" type="pres">
      <dgm:prSet presAssocID="{B7E59D09-53CF-47DC-9EE9-98D5F214F3AB}" presName="parSpace" presStyleCnt="0"/>
      <dgm:spPr/>
    </dgm:pt>
    <dgm:pt modelId="{D837A21E-DB10-4DBC-BC5D-2741C97B7145}" type="pres">
      <dgm:prSet presAssocID="{F6AF2ABF-FB05-4BED-BB51-A5C849DC9295}" presName="desBackupLeftNorm" presStyleCnt="0"/>
      <dgm:spPr/>
    </dgm:pt>
    <dgm:pt modelId="{27CF635E-BBEC-4C00-90EC-E6596B5BBD97}" type="pres">
      <dgm:prSet presAssocID="{F6AF2ABF-FB05-4BED-BB51-A5C849DC9295}" presName="desComposite" presStyleCnt="0"/>
      <dgm:spPr/>
    </dgm:pt>
    <dgm:pt modelId="{3C15246D-11E7-44E1-B3A1-CC8672450E58}" type="pres">
      <dgm:prSet presAssocID="{F6AF2ABF-FB05-4BED-BB51-A5C849DC9295}" presName="desCircle" presStyleLbl="node1" presStyleIdx="0" presStyleCnt="3"/>
      <dgm:spPr/>
    </dgm:pt>
    <dgm:pt modelId="{2C2A970F-73C2-4084-8F6C-781A7E496F53}" type="pres">
      <dgm:prSet presAssocID="{F6AF2ABF-FB05-4BED-BB51-A5C849DC9295}" presName="chTx" presStyleLbl="revTx" presStyleIdx="1" presStyleCnt="10"/>
      <dgm:spPr/>
    </dgm:pt>
    <dgm:pt modelId="{4B713123-CC90-4516-806C-C1B421B429A1}" type="pres">
      <dgm:prSet presAssocID="{F6AF2ABF-FB05-4BED-BB51-A5C849DC9295}" presName="desTx" presStyleLbl="revTx" presStyleIdx="2" presStyleCnt="10">
        <dgm:presLayoutVars>
          <dgm:bulletEnabled val="1"/>
        </dgm:presLayoutVars>
      </dgm:prSet>
      <dgm:spPr/>
    </dgm:pt>
    <dgm:pt modelId="{02D23513-499C-4FA9-866B-1D18A58EF6B3}" type="pres">
      <dgm:prSet presAssocID="{F6AF2ABF-FB05-4BED-BB51-A5C849DC9295}" presName="desBackupRightNorm" presStyleCnt="0"/>
      <dgm:spPr/>
    </dgm:pt>
    <dgm:pt modelId="{6653E483-F0E9-44B4-A880-99621694AC12}" type="pres">
      <dgm:prSet presAssocID="{7DA42C7F-96BE-492A-86D8-E35A68234EDD}" presName="desSpace" presStyleCnt="0"/>
      <dgm:spPr/>
    </dgm:pt>
    <dgm:pt modelId="{5D1B43C2-9BB5-4C08-A1AE-721265106FF8}" type="pres">
      <dgm:prSet presAssocID="{D98C80A1-9192-43BC-8D4B-6085F1022644}" presName="parComposite" presStyleCnt="0"/>
      <dgm:spPr/>
    </dgm:pt>
    <dgm:pt modelId="{032E2924-DF97-4FDC-B2B5-42997C638638}" type="pres">
      <dgm:prSet presAssocID="{D98C80A1-9192-43BC-8D4B-6085F1022644}" presName="parBigCircle" presStyleLbl="node0" presStyleIdx="1" presStyleCnt="4"/>
      <dgm:spPr/>
    </dgm:pt>
    <dgm:pt modelId="{118C8049-3F10-42A8-91E0-488A2516DE8E}" type="pres">
      <dgm:prSet presAssocID="{D98C80A1-9192-43BC-8D4B-6085F1022644}" presName="parTx" presStyleLbl="revTx" presStyleIdx="3" presStyleCnt="10" custAng="3900000" custLinFactNeighborX="-41847" custLinFactNeighborY="13945"/>
      <dgm:spPr/>
    </dgm:pt>
    <dgm:pt modelId="{CC185C36-C9F7-4031-B68E-887EE0445138}" type="pres">
      <dgm:prSet presAssocID="{D98C80A1-9192-43BC-8D4B-6085F1022644}" presName="bSpace" presStyleCnt="0"/>
      <dgm:spPr/>
    </dgm:pt>
    <dgm:pt modelId="{E01F8E54-28D5-4E7B-8511-AD2D1D72CB9A}" type="pres">
      <dgm:prSet presAssocID="{D98C80A1-9192-43BC-8D4B-6085F1022644}" presName="parBackupNorm" presStyleCnt="0"/>
      <dgm:spPr/>
    </dgm:pt>
    <dgm:pt modelId="{643A09ED-FF58-4C6F-99DE-0DD66E0170ED}" type="pres">
      <dgm:prSet presAssocID="{411ED18F-4B74-4AA8-AA25-37E5BDB5ED99}" presName="parSpace" presStyleCnt="0"/>
      <dgm:spPr/>
    </dgm:pt>
    <dgm:pt modelId="{6B4D8040-2FA8-4434-B2B4-A6205A18089F}" type="pres">
      <dgm:prSet presAssocID="{ECE2D7A1-527F-41FE-AA45-8E81D66A44CA}" presName="desBackupLeftNorm" presStyleCnt="0"/>
      <dgm:spPr/>
    </dgm:pt>
    <dgm:pt modelId="{2BC92259-7376-43FC-85A8-ECBC3C63AE53}" type="pres">
      <dgm:prSet presAssocID="{ECE2D7A1-527F-41FE-AA45-8E81D66A44CA}" presName="desComposite" presStyleCnt="0"/>
      <dgm:spPr/>
    </dgm:pt>
    <dgm:pt modelId="{5F9DA657-C59E-4447-8765-9CEEC94D5E5E}" type="pres">
      <dgm:prSet presAssocID="{ECE2D7A1-527F-41FE-AA45-8E81D66A44CA}" presName="desCircle" presStyleLbl="node1" presStyleIdx="1" presStyleCnt="3"/>
      <dgm:spPr/>
    </dgm:pt>
    <dgm:pt modelId="{6C01577A-A9A5-4059-9284-E4BC29A3C7EB}" type="pres">
      <dgm:prSet presAssocID="{ECE2D7A1-527F-41FE-AA45-8E81D66A44CA}" presName="chTx" presStyleLbl="revTx" presStyleIdx="4" presStyleCnt="10"/>
      <dgm:spPr/>
    </dgm:pt>
    <dgm:pt modelId="{7BE0E555-71D0-492E-AE44-1C1D5B12FB5A}" type="pres">
      <dgm:prSet presAssocID="{ECE2D7A1-527F-41FE-AA45-8E81D66A44CA}" presName="desTx" presStyleLbl="revTx" presStyleIdx="5" presStyleCnt="10">
        <dgm:presLayoutVars>
          <dgm:bulletEnabled val="1"/>
        </dgm:presLayoutVars>
      </dgm:prSet>
      <dgm:spPr/>
    </dgm:pt>
    <dgm:pt modelId="{5A7DD1C5-67CF-4576-AD11-73F4352BED83}" type="pres">
      <dgm:prSet presAssocID="{ECE2D7A1-527F-41FE-AA45-8E81D66A44CA}" presName="desBackupRightNorm" presStyleCnt="0"/>
      <dgm:spPr/>
    </dgm:pt>
    <dgm:pt modelId="{D05067CB-4DD0-413D-AAB4-A942E033A623}" type="pres">
      <dgm:prSet presAssocID="{5907DE99-9B5B-4460-BD7D-035E3823C5F1}" presName="desSpace" presStyleCnt="0"/>
      <dgm:spPr/>
    </dgm:pt>
    <dgm:pt modelId="{ABC60EC0-82C6-4DCB-B6E0-9CDD642C4CDF}" type="pres">
      <dgm:prSet presAssocID="{D4902DB0-1F7B-4ED1-92E6-E2899429F5D4}" presName="parComposite" presStyleCnt="0"/>
      <dgm:spPr/>
    </dgm:pt>
    <dgm:pt modelId="{A081A993-354C-4BA0-B27D-391AD78C6503}" type="pres">
      <dgm:prSet presAssocID="{D4902DB0-1F7B-4ED1-92E6-E2899429F5D4}" presName="parBigCircle" presStyleLbl="node0" presStyleIdx="2" presStyleCnt="4"/>
      <dgm:spPr/>
    </dgm:pt>
    <dgm:pt modelId="{A8D43356-8586-4185-B1D5-338122E58E41}" type="pres">
      <dgm:prSet presAssocID="{D4902DB0-1F7B-4ED1-92E6-E2899429F5D4}" presName="parTx" presStyleLbl="revTx" presStyleIdx="6" presStyleCnt="10" custAng="3900000" custLinFactNeighborX="-44013" custLinFactNeighborY="13945"/>
      <dgm:spPr/>
    </dgm:pt>
    <dgm:pt modelId="{13E45464-425F-438D-BB70-9FE243DDC669}" type="pres">
      <dgm:prSet presAssocID="{D4902DB0-1F7B-4ED1-92E6-E2899429F5D4}" presName="bSpace" presStyleCnt="0"/>
      <dgm:spPr/>
    </dgm:pt>
    <dgm:pt modelId="{2BECDE87-08F3-4C45-AC9C-E8DEF2C1817E}" type="pres">
      <dgm:prSet presAssocID="{D4902DB0-1F7B-4ED1-92E6-E2899429F5D4}" presName="parBackupNorm" presStyleCnt="0"/>
      <dgm:spPr/>
    </dgm:pt>
    <dgm:pt modelId="{2E03D8A3-9AC3-4E89-9C08-E5DF7A843B4C}" type="pres">
      <dgm:prSet presAssocID="{8B81703A-F182-4EC1-982B-1538ACFD9202}" presName="parSpace" presStyleCnt="0"/>
      <dgm:spPr/>
    </dgm:pt>
    <dgm:pt modelId="{EB4085A2-5D8D-4C74-A158-52E8C42BDED1}" type="pres">
      <dgm:prSet presAssocID="{A7E873CA-0B94-4271-8E7D-FA615E7A5242}" presName="desBackupLeftNorm" presStyleCnt="0"/>
      <dgm:spPr/>
    </dgm:pt>
    <dgm:pt modelId="{6839F2D4-5CA6-4DDF-9086-313EBC5C896C}" type="pres">
      <dgm:prSet presAssocID="{A7E873CA-0B94-4271-8E7D-FA615E7A5242}" presName="desComposite" presStyleCnt="0"/>
      <dgm:spPr/>
    </dgm:pt>
    <dgm:pt modelId="{44E9BBCF-8803-4FB4-9FE5-D28839104B6D}" type="pres">
      <dgm:prSet presAssocID="{A7E873CA-0B94-4271-8E7D-FA615E7A5242}" presName="desCircle" presStyleLbl="node1" presStyleIdx="2" presStyleCnt="3"/>
      <dgm:spPr/>
    </dgm:pt>
    <dgm:pt modelId="{C145F9A3-9E6B-4148-9FA1-769003E11057}" type="pres">
      <dgm:prSet presAssocID="{A7E873CA-0B94-4271-8E7D-FA615E7A5242}" presName="chTx" presStyleLbl="revTx" presStyleIdx="7" presStyleCnt="10"/>
      <dgm:spPr/>
    </dgm:pt>
    <dgm:pt modelId="{34C715F8-7FC3-43B4-9CE6-589234C13453}" type="pres">
      <dgm:prSet presAssocID="{A7E873CA-0B94-4271-8E7D-FA615E7A5242}" presName="desTx" presStyleLbl="revTx" presStyleIdx="8" presStyleCnt="10">
        <dgm:presLayoutVars>
          <dgm:bulletEnabled val="1"/>
        </dgm:presLayoutVars>
      </dgm:prSet>
      <dgm:spPr/>
    </dgm:pt>
    <dgm:pt modelId="{6CEBE8A3-35E0-4F54-91A0-C55C343A8F48}" type="pres">
      <dgm:prSet presAssocID="{A7E873CA-0B94-4271-8E7D-FA615E7A5242}" presName="desBackupRightNorm" presStyleCnt="0"/>
      <dgm:spPr/>
    </dgm:pt>
    <dgm:pt modelId="{7E5357B3-3068-4B11-86DA-598FB082660F}" type="pres">
      <dgm:prSet presAssocID="{CCC6CDB6-60E2-40B4-A91F-54DD308D9829}" presName="desSpace" presStyleCnt="0"/>
      <dgm:spPr/>
    </dgm:pt>
    <dgm:pt modelId="{57D367C1-25CC-4BF3-9FB6-54C25E36E8C4}" type="pres">
      <dgm:prSet presAssocID="{AFA96D67-66DE-4837-A12E-746A6085EE1C}" presName="parComposite" presStyleCnt="0"/>
      <dgm:spPr/>
    </dgm:pt>
    <dgm:pt modelId="{00A9B2AA-7B9E-42CE-8D65-E2D27C740C00}" type="pres">
      <dgm:prSet presAssocID="{AFA96D67-66DE-4837-A12E-746A6085EE1C}" presName="parBigCircle" presStyleLbl="node0" presStyleIdx="3" presStyleCnt="4"/>
      <dgm:spPr>
        <a:solidFill>
          <a:srgbClr val="C00000"/>
        </a:solidFill>
      </dgm:spPr>
    </dgm:pt>
    <dgm:pt modelId="{937D2967-293A-4935-BAA9-F668739D3BB0}" type="pres">
      <dgm:prSet presAssocID="{AFA96D67-66DE-4837-A12E-746A6085EE1C}" presName="parTx" presStyleLbl="revTx" presStyleIdx="9" presStyleCnt="10" custAng="3900000" custLinFactNeighborX="-46425" custLinFactNeighborY="7191"/>
      <dgm:spPr/>
    </dgm:pt>
    <dgm:pt modelId="{1D24EC50-09DD-4078-A6B3-47DC29B83312}" type="pres">
      <dgm:prSet presAssocID="{AFA96D67-66DE-4837-A12E-746A6085EE1C}" presName="bSpace" presStyleCnt="0"/>
      <dgm:spPr/>
    </dgm:pt>
    <dgm:pt modelId="{E2E1FE49-9672-4BF7-BB20-E4CA3223E4E6}" type="pres">
      <dgm:prSet presAssocID="{AFA96D67-66DE-4837-A12E-746A6085EE1C}" presName="parBackupNorm" presStyleCnt="0"/>
      <dgm:spPr/>
    </dgm:pt>
    <dgm:pt modelId="{1598C93F-B34A-47CC-BDA6-FA72CFD1BEB6}" type="pres">
      <dgm:prSet presAssocID="{273F8A11-C3A9-46E7-BADC-4F2E1EEC6A3A}" presName="parSpace" presStyleCnt="0"/>
      <dgm:spPr/>
    </dgm:pt>
  </dgm:ptLst>
  <dgm:cxnLst>
    <dgm:cxn modelId="{88D34A04-306A-4098-940C-D272213A655A}" type="presOf" srcId="{D98C80A1-9192-43BC-8D4B-6085F1022644}" destId="{118C8049-3F10-42A8-91E0-488A2516DE8E}" srcOrd="0" destOrd="0" presId="urn:microsoft.com/office/officeart/2008/layout/CircleAccentTimeline"/>
    <dgm:cxn modelId="{69652723-757B-43BD-B1B3-E705946F5652}" srcId="{B0F06B07-666B-4DD2-BC53-1336A78D51C3}" destId="{F6AF2ABF-FB05-4BED-BB51-A5C849DC9295}" srcOrd="0" destOrd="0" parTransId="{86EB56AC-A26D-4859-8A57-ACEFD445C508}" sibTransId="{7DA42C7F-96BE-492A-86D8-E35A68234EDD}"/>
    <dgm:cxn modelId="{475DE525-42ED-4E5B-97D5-56DF0636DBB9}" type="presOf" srcId="{B0F06B07-666B-4DD2-BC53-1336A78D51C3}" destId="{206400FA-472B-4AD4-A10A-785B4BA56338}" srcOrd="0" destOrd="0" presId="urn:microsoft.com/office/officeart/2008/layout/CircleAccentTimeline"/>
    <dgm:cxn modelId="{D724022E-0047-4D6E-B230-AC3283CB2D05}" type="presOf" srcId="{ECE2D7A1-527F-41FE-AA45-8E81D66A44CA}" destId="{6C01577A-A9A5-4059-9284-E4BC29A3C7EB}" srcOrd="0" destOrd="0" presId="urn:microsoft.com/office/officeart/2008/layout/CircleAccentTimeline"/>
    <dgm:cxn modelId="{B6096A60-7B7E-4381-87C7-6B221E1CD682}" srcId="{D98C80A1-9192-43BC-8D4B-6085F1022644}" destId="{ECE2D7A1-527F-41FE-AA45-8E81D66A44CA}" srcOrd="0" destOrd="0" parTransId="{B96C99D9-F119-4F57-8365-B18DAFEC9548}" sibTransId="{5907DE99-9B5B-4460-BD7D-035E3823C5F1}"/>
    <dgm:cxn modelId="{B3F80187-900E-4246-A60F-9DE6FFD7E0A7}" type="presOf" srcId="{A36CE3EB-0C66-482F-95C7-F02B88BCAEC2}" destId="{38BB05EB-3A5C-48F0-8F42-96CAC54CAE45}" srcOrd="0" destOrd="0" presId="urn:microsoft.com/office/officeart/2008/layout/CircleAccentTimeline"/>
    <dgm:cxn modelId="{69CE4E97-4051-4045-B16F-EE578BC9F59D}" type="presOf" srcId="{F6AF2ABF-FB05-4BED-BB51-A5C849DC9295}" destId="{2C2A970F-73C2-4084-8F6C-781A7E496F53}" srcOrd="0" destOrd="0" presId="urn:microsoft.com/office/officeart/2008/layout/CircleAccentTimeline"/>
    <dgm:cxn modelId="{2F0503A0-50A2-448A-8154-E89D8362C0FD}" srcId="{A36CE3EB-0C66-482F-95C7-F02B88BCAEC2}" destId="{D4902DB0-1F7B-4ED1-92E6-E2899429F5D4}" srcOrd="2" destOrd="0" parTransId="{05F92483-3284-43F6-B093-AB11DA3B4C47}" sibTransId="{8B81703A-F182-4EC1-982B-1538ACFD9202}"/>
    <dgm:cxn modelId="{92C833AB-B983-4AE7-BCAE-0E94FC804EDC}" srcId="{A36CE3EB-0C66-482F-95C7-F02B88BCAEC2}" destId="{AFA96D67-66DE-4837-A12E-746A6085EE1C}" srcOrd="3" destOrd="0" parTransId="{094A755C-B1AF-48BE-82A4-796BF810E846}" sibTransId="{273F8A11-C3A9-46E7-BADC-4F2E1EEC6A3A}"/>
    <dgm:cxn modelId="{1C544DBC-E63A-4090-B81B-EC554D15ACB9}" srcId="{A36CE3EB-0C66-482F-95C7-F02B88BCAEC2}" destId="{D98C80A1-9192-43BC-8D4B-6085F1022644}" srcOrd="1" destOrd="0" parTransId="{5A847403-5883-4D6D-ACDC-C2E625965A3A}" sibTransId="{411ED18F-4B74-4AA8-AA25-37E5BDB5ED99}"/>
    <dgm:cxn modelId="{5E1CA1C7-99E4-4527-8099-54A482CD9309}" type="presOf" srcId="{AFA96D67-66DE-4837-A12E-746A6085EE1C}" destId="{937D2967-293A-4935-BAA9-F668739D3BB0}" srcOrd="0" destOrd="0" presId="urn:microsoft.com/office/officeart/2008/layout/CircleAccentTimeline"/>
    <dgm:cxn modelId="{C7102DCA-7A9B-4232-AB18-B96E60C9589A}" type="presOf" srcId="{A7E873CA-0B94-4271-8E7D-FA615E7A5242}" destId="{C145F9A3-9E6B-4148-9FA1-769003E11057}" srcOrd="0" destOrd="0" presId="urn:microsoft.com/office/officeart/2008/layout/CircleAccentTimeline"/>
    <dgm:cxn modelId="{5BA7F0DC-5F98-4FE7-B776-3D326F3717CF}" type="presOf" srcId="{D4902DB0-1F7B-4ED1-92E6-E2899429F5D4}" destId="{A8D43356-8586-4185-B1D5-338122E58E41}" srcOrd="0" destOrd="0" presId="urn:microsoft.com/office/officeart/2008/layout/CircleAccentTimeline"/>
    <dgm:cxn modelId="{4AB41AFB-5FC6-4118-A18A-10E84BDB980E}" srcId="{D4902DB0-1F7B-4ED1-92E6-E2899429F5D4}" destId="{A7E873CA-0B94-4271-8E7D-FA615E7A5242}" srcOrd="0" destOrd="0" parTransId="{8417A3C3-B65A-4428-8A84-418849665F5F}" sibTransId="{CCC6CDB6-60E2-40B4-A91F-54DD308D9829}"/>
    <dgm:cxn modelId="{B3207EFB-C2B0-456D-9E86-DBBF128C6085}" srcId="{A36CE3EB-0C66-482F-95C7-F02B88BCAEC2}" destId="{B0F06B07-666B-4DD2-BC53-1336A78D51C3}" srcOrd="0" destOrd="0" parTransId="{39538725-BC3B-4420-9A51-F279DF986615}" sibTransId="{B7E59D09-53CF-47DC-9EE9-98D5F214F3AB}"/>
    <dgm:cxn modelId="{FB7D84B7-25F8-4149-8CCD-CDE176D3F495}" type="presParOf" srcId="{38BB05EB-3A5C-48F0-8F42-96CAC54CAE45}" destId="{F859D13D-3729-485A-9A79-A7F117662ED2}" srcOrd="0" destOrd="0" presId="urn:microsoft.com/office/officeart/2008/layout/CircleAccentTimeline"/>
    <dgm:cxn modelId="{C62ED43A-3173-4F15-9508-C7E1F7A279F5}" type="presParOf" srcId="{F859D13D-3729-485A-9A79-A7F117662ED2}" destId="{B6A21589-47E7-4678-B29F-333AFA615B6D}" srcOrd="0" destOrd="0" presId="urn:microsoft.com/office/officeart/2008/layout/CircleAccentTimeline"/>
    <dgm:cxn modelId="{3CC4BB13-6D7E-4FCC-AFE5-8A1517FB9318}" type="presParOf" srcId="{F859D13D-3729-485A-9A79-A7F117662ED2}" destId="{206400FA-472B-4AD4-A10A-785B4BA56338}" srcOrd="1" destOrd="0" presId="urn:microsoft.com/office/officeart/2008/layout/CircleAccentTimeline"/>
    <dgm:cxn modelId="{DCA13FB6-B075-4A93-A7C9-7A3FDD7EC9D8}" type="presParOf" srcId="{F859D13D-3729-485A-9A79-A7F117662ED2}" destId="{2E618354-6777-45E8-81C4-752377993482}" srcOrd="2" destOrd="0" presId="urn:microsoft.com/office/officeart/2008/layout/CircleAccentTimeline"/>
    <dgm:cxn modelId="{FED554C4-A182-40A6-A921-C6A913F237CE}" type="presParOf" srcId="{38BB05EB-3A5C-48F0-8F42-96CAC54CAE45}" destId="{C5BE58FB-82F2-4EB2-88F3-28FCC52BD711}" srcOrd="1" destOrd="0" presId="urn:microsoft.com/office/officeart/2008/layout/CircleAccentTimeline"/>
    <dgm:cxn modelId="{FDD500D2-8122-4283-A268-6566CC104DD9}" type="presParOf" srcId="{38BB05EB-3A5C-48F0-8F42-96CAC54CAE45}" destId="{EF6C2726-A482-4F2E-9C23-B836CFD78517}" srcOrd="2" destOrd="0" presId="urn:microsoft.com/office/officeart/2008/layout/CircleAccentTimeline"/>
    <dgm:cxn modelId="{C4EFC4AB-BDDF-43E0-B38F-E0B685F2AC02}" type="presParOf" srcId="{38BB05EB-3A5C-48F0-8F42-96CAC54CAE45}" destId="{D837A21E-DB10-4DBC-BC5D-2741C97B7145}" srcOrd="3" destOrd="0" presId="urn:microsoft.com/office/officeart/2008/layout/CircleAccentTimeline"/>
    <dgm:cxn modelId="{C80402E1-2A95-42FC-8287-36FD268FD240}" type="presParOf" srcId="{38BB05EB-3A5C-48F0-8F42-96CAC54CAE45}" destId="{27CF635E-BBEC-4C00-90EC-E6596B5BBD97}" srcOrd="4" destOrd="0" presId="urn:microsoft.com/office/officeart/2008/layout/CircleAccentTimeline"/>
    <dgm:cxn modelId="{3D41F411-439A-421D-A8C8-91E07A5BE1F6}" type="presParOf" srcId="{27CF635E-BBEC-4C00-90EC-E6596B5BBD97}" destId="{3C15246D-11E7-44E1-B3A1-CC8672450E58}" srcOrd="0" destOrd="0" presId="urn:microsoft.com/office/officeart/2008/layout/CircleAccentTimeline"/>
    <dgm:cxn modelId="{CF06F845-3D2D-41B4-8967-FF03E7726AA8}" type="presParOf" srcId="{27CF635E-BBEC-4C00-90EC-E6596B5BBD97}" destId="{2C2A970F-73C2-4084-8F6C-781A7E496F53}" srcOrd="1" destOrd="0" presId="urn:microsoft.com/office/officeart/2008/layout/CircleAccentTimeline"/>
    <dgm:cxn modelId="{7D60AB19-0246-4FD7-BDC7-81AB1787AC38}" type="presParOf" srcId="{27CF635E-BBEC-4C00-90EC-E6596B5BBD97}" destId="{4B713123-CC90-4516-806C-C1B421B429A1}" srcOrd="2" destOrd="0" presId="urn:microsoft.com/office/officeart/2008/layout/CircleAccentTimeline"/>
    <dgm:cxn modelId="{C139B110-D6F7-45EE-BD6D-3FD5334A7FC3}" type="presParOf" srcId="{38BB05EB-3A5C-48F0-8F42-96CAC54CAE45}" destId="{02D23513-499C-4FA9-866B-1D18A58EF6B3}" srcOrd="5" destOrd="0" presId="urn:microsoft.com/office/officeart/2008/layout/CircleAccentTimeline"/>
    <dgm:cxn modelId="{81F0CD2F-97E4-4EFA-AC13-4EC1B4288910}" type="presParOf" srcId="{38BB05EB-3A5C-48F0-8F42-96CAC54CAE45}" destId="{6653E483-F0E9-44B4-A880-99621694AC12}" srcOrd="6" destOrd="0" presId="urn:microsoft.com/office/officeart/2008/layout/CircleAccentTimeline"/>
    <dgm:cxn modelId="{8116F441-C419-4624-9E30-3A284A2EF965}" type="presParOf" srcId="{38BB05EB-3A5C-48F0-8F42-96CAC54CAE45}" destId="{5D1B43C2-9BB5-4C08-A1AE-721265106FF8}" srcOrd="7" destOrd="0" presId="urn:microsoft.com/office/officeart/2008/layout/CircleAccentTimeline"/>
    <dgm:cxn modelId="{BC34B35A-1AE3-4169-84B7-05CD0624C334}" type="presParOf" srcId="{5D1B43C2-9BB5-4C08-A1AE-721265106FF8}" destId="{032E2924-DF97-4FDC-B2B5-42997C638638}" srcOrd="0" destOrd="0" presId="urn:microsoft.com/office/officeart/2008/layout/CircleAccentTimeline"/>
    <dgm:cxn modelId="{6436A2FA-9166-4D08-8B65-95C009FA9E61}" type="presParOf" srcId="{5D1B43C2-9BB5-4C08-A1AE-721265106FF8}" destId="{118C8049-3F10-42A8-91E0-488A2516DE8E}" srcOrd="1" destOrd="0" presId="urn:microsoft.com/office/officeart/2008/layout/CircleAccentTimeline"/>
    <dgm:cxn modelId="{46734DB9-8F0F-435E-9EEE-44FD6A131BD4}" type="presParOf" srcId="{5D1B43C2-9BB5-4C08-A1AE-721265106FF8}" destId="{CC185C36-C9F7-4031-B68E-887EE0445138}" srcOrd="2" destOrd="0" presId="urn:microsoft.com/office/officeart/2008/layout/CircleAccentTimeline"/>
    <dgm:cxn modelId="{2F354082-93FF-4866-B781-21FF2355590A}" type="presParOf" srcId="{38BB05EB-3A5C-48F0-8F42-96CAC54CAE45}" destId="{E01F8E54-28D5-4E7B-8511-AD2D1D72CB9A}" srcOrd="8" destOrd="0" presId="urn:microsoft.com/office/officeart/2008/layout/CircleAccentTimeline"/>
    <dgm:cxn modelId="{70F8E9C4-C36C-4323-822C-BA4790710D4B}" type="presParOf" srcId="{38BB05EB-3A5C-48F0-8F42-96CAC54CAE45}" destId="{643A09ED-FF58-4C6F-99DE-0DD66E0170ED}" srcOrd="9" destOrd="0" presId="urn:microsoft.com/office/officeart/2008/layout/CircleAccentTimeline"/>
    <dgm:cxn modelId="{91FBC57F-7282-474B-9253-1BF9495D7D1C}" type="presParOf" srcId="{38BB05EB-3A5C-48F0-8F42-96CAC54CAE45}" destId="{6B4D8040-2FA8-4434-B2B4-A6205A18089F}" srcOrd="10" destOrd="0" presId="urn:microsoft.com/office/officeart/2008/layout/CircleAccentTimeline"/>
    <dgm:cxn modelId="{5D148017-C64B-425C-8581-A75EF82B0A76}" type="presParOf" srcId="{38BB05EB-3A5C-48F0-8F42-96CAC54CAE45}" destId="{2BC92259-7376-43FC-85A8-ECBC3C63AE53}" srcOrd="11" destOrd="0" presId="urn:microsoft.com/office/officeart/2008/layout/CircleAccentTimeline"/>
    <dgm:cxn modelId="{874604EB-0AE7-4A03-8BDC-1E4DA809DE2C}" type="presParOf" srcId="{2BC92259-7376-43FC-85A8-ECBC3C63AE53}" destId="{5F9DA657-C59E-4447-8765-9CEEC94D5E5E}" srcOrd="0" destOrd="0" presId="urn:microsoft.com/office/officeart/2008/layout/CircleAccentTimeline"/>
    <dgm:cxn modelId="{D9D51E04-DD69-4B03-AD21-6A6CDA028715}" type="presParOf" srcId="{2BC92259-7376-43FC-85A8-ECBC3C63AE53}" destId="{6C01577A-A9A5-4059-9284-E4BC29A3C7EB}" srcOrd="1" destOrd="0" presId="urn:microsoft.com/office/officeart/2008/layout/CircleAccentTimeline"/>
    <dgm:cxn modelId="{B6CE5491-C587-42B1-9AFF-D2AA46E99A12}" type="presParOf" srcId="{2BC92259-7376-43FC-85A8-ECBC3C63AE53}" destId="{7BE0E555-71D0-492E-AE44-1C1D5B12FB5A}" srcOrd="2" destOrd="0" presId="urn:microsoft.com/office/officeart/2008/layout/CircleAccentTimeline"/>
    <dgm:cxn modelId="{CC441F56-A153-4312-BC21-942ABB006FBB}" type="presParOf" srcId="{38BB05EB-3A5C-48F0-8F42-96CAC54CAE45}" destId="{5A7DD1C5-67CF-4576-AD11-73F4352BED83}" srcOrd="12" destOrd="0" presId="urn:microsoft.com/office/officeart/2008/layout/CircleAccentTimeline"/>
    <dgm:cxn modelId="{203746FA-7264-4F11-86A7-B5DDCE503967}" type="presParOf" srcId="{38BB05EB-3A5C-48F0-8F42-96CAC54CAE45}" destId="{D05067CB-4DD0-413D-AAB4-A942E033A623}" srcOrd="13" destOrd="0" presId="urn:microsoft.com/office/officeart/2008/layout/CircleAccentTimeline"/>
    <dgm:cxn modelId="{C24B42D4-A607-4801-B6D0-FE9E65FFD31A}" type="presParOf" srcId="{38BB05EB-3A5C-48F0-8F42-96CAC54CAE45}" destId="{ABC60EC0-82C6-4DCB-B6E0-9CDD642C4CDF}" srcOrd="14" destOrd="0" presId="urn:microsoft.com/office/officeart/2008/layout/CircleAccentTimeline"/>
    <dgm:cxn modelId="{35BD42AC-C8B0-4C70-B73F-E52DD5C82470}" type="presParOf" srcId="{ABC60EC0-82C6-4DCB-B6E0-9CDD642C4CDF}" destId="{A081A993-354C-4BA0-B27D-391AD78C6503}" srcOrd="0" destOrd="0" presId="urn:microsoft.com/office/officeart/2008/layout/CircleAccentTimeline"/>
    <dgm:cxn modelId="{5B9B8133-8161-44D1-86EE-AF19BB25CB2B}" type="presParOf" srcId="{ABC60EC0-82C6-4DCB-B6E0-9CDD642C4CDF}" destId="{A8D43356-8586-4185-B1D5-338122E58E41}" srcOrd="1" destOrd="0" presId="urn:microsoft.com/office/officeart/2008/layout/CircleAccentTimeline"/>
    <dgm:cxn modelId="{9134528C-4512-4FCF-A8A4-E7FB2F5583F2}" type="presParOf" srcId="{ABC60EC0-82C6-4DCB-B6E0-9CDD642C4CDF}" destId="{13E45464-425F-438D-BB70-9FE243DDC669}" srcOrd="2" destOrd="0" presId="urn:microsoft.com/office/officeart/2008/layout/CircleAccentTimeline"/>
    <dgm:cxn modelId="{0793A586-C39C-46B6-BC6A-E2A9EEFFD6A0}" type="presParOf" srcId="{38BB05EB-3A5C-48F0-8F42-96CAC54CAE45}" destId="{2BECDE87-08F3-4C45-AC9C-E8DEF2C1817E}" srcOrd="15" destOrd="0" presId="urn:microsoft.com/office/officeart/2008/layout/CircleAccentTimeline"/>
    <dgm:cxn modelId="{969C8C69-2452-447B-A348-EACBA742E2F6}" type="presParOf" srcId="{38BB05EB-3A5C-48F0-8F42-96CAC54CAE45}" destId="{2E03D8A3-9AC3-4E89-9C08-E5DF7A843B4C}" srcOrd="16" destOrd="0" presId="urn:microsoft.com/office/officeart/2008/layout/CircleAccentTimeline"/>
    <dgm:cxn modelId="{60566E50-A54B-4469-A348-97780806897F}" type="presParOf" srcId="{38BB05EB-3A5C-48F0-8F42-96CAC54CAE45}" destId="{EB4085A2-5D8D-4C74-A158-52E8C42BDED1}" srcOrd="17" destOrd="0" presId="urn:microsoft.com/office/officeart/2008/layout/CircleAccentTimeline"/>
    <dgm:cxn modelId="{093C7BE2-612B-4376-A490-1B4139265E9A}" type="presParOf" srcId="{38BB05EB-3A5C-48F0-8F42-96CAC54CAE45}" destId="{6839F2D4-5CA6-4DDF-9086-313EBC5C896C}" srcOrd="18" destOrd="0" presId="urn:microsoft.com/office/officeart/2008/layout/CircleAccentTimeline"/>
    <dgm:cxn modelId="{9EB21987-BBED-427B-BC09-C1C8FC1B0E61}" type="presParOf" srcId="{6839F2D4-5CA6-4DDF-9086-313EBC5C896C}" destId="{44E9BBCF-8803-4FB4-9FE5-D28839104B6D}" srcOrd="0" destOrd="0" presId="urn:microsoft.com/office/officeart/2008/layout/CircleAccentTimeline"/>
    <dgm:cxn modelId="{C066DC03-62C3-46CB-8772-C0F3CB1E4EB5}" type="presParOf" srcId="{6839F2D4-5CA6-4DDF-9086-313EBC5C896C}" destId="{C145F9A3-9E6B-4148-9FA1-769003E11057}" srcOrd="1" destOrd="0" presId="urn:microsoft.com/office/officeart/2008/layout/CircleAccentTimeline"/>
    <dgm:cxn modelId="{DC888E5D-D745-4605-8229-2160B0E3F6C9}" type="presParOf" srcId="{6839F2D4-5CA6-4DDF-9086-313EBC5C896C}" destId="{34C715F8-7FC3-43B4-9CE6-589234C13453}" srcOrd="2" destOrd="0" presId="urn:microsoft.com/office/officeart/2008/layout/CircleAccentTimeline"/>
    <dgm:cxn modelId="{0A813B34-8FFB-40D0-B074-1DE519E07FC1}" type="presParOf" srcId="{38BB05EB-3A5C-48F0-8F42-96CAC54CAE45}" destId="{6CEBE8A3-35E0-4F54-91A0-C55C343A8F48}" srcOrd="19" destOrd="0" presId="urn:microsoft.com/office/officeart/2008/layout/CircleAccentTimeline"/>
    <dgm:cxn modelId="{016A62BB-3E00-48B4-A00E-3A18326D83D5}" type="presParOf" srcId="{38BB05EB-3A5C-48F0-8F42-96CAC54CAE45}" destId="{7E5357B3-3068-4B11-86DA-598FB082660F}" srcOrd="20" destOrd="0" presId="urn:microsoft.com/office/officeart/2008/layout/CircleAccentTimeline"/>
    <dgm:cxn modelId="{8BF345F0-F330-4F9D-A7CA-3B6FA1E3D1B9}" type="presParOf" srcId="{38BB05EB-3A5C-48F0-8F42-96CAC54CAE45}" destId="{57D367C1-25CC-4BF3-9FB6-54C25E36E8C4}" srcOrd="21" destOrd="0" presId="urn:microsoft.com/office/officeart/2008/layout/CircleAccentTimeline"/>
    <dgm:cxn modelId="{19311624-064D-4F74-9336-61589E2474D6}" type="presParOf" srcId="{57D367C1-25CC-4BF3-9FB6-54C25E36E8C4}" destId="{00A9B2AA-7B9E-42CE-8D65-E2D27C740C00}" srcOrd="0" destOrd="0" presId="urn:microsoft.com/office/officeart/2008/layout/CircleAccentTimeline"/>
    <dgm:cxn modelId="{DB7C72A3-7169-4499-9D34-8A7B848F3581}" type="presParOf" srcId="{57D367C1-25CC-4BF3-9FB6-54C25E36E8C4}" destId="{937D2967-293A-4935-BAA9-F668739D3BB0}" srcOrd="1" destOrd="0" presId="urn:microsoft.com/office/officeart/2008/layout/CircleAccentTimeline"/>
    <dgm:cxn modelId="{59952DA2-5985-435F-89F9-2B5B5E925448}" type="presParOf" srcId="{57D367C1-25CC-4BF3-9FB6-54C25E36E8C4}" destId="{1D24EC50-09DD-4078-A6B3-47DC29B83312}" srcOrd="2" destOrd="0" presId="urn:microsoft.com/office/officeart/2008/layout/CircleAccentTimeline"/>
    <dgm:cxn modelId="{816A0855-44D3-4A06-92B3-0A95401A1B75}" type="presParOf" srcId="{38BB05EB-3A5C-48F0-8F42-96CAC54CAE45}" destId="{E2E1FE49-9672-4BF7-BB20-E4CA3223E4E6}" srcOrd="22" destOrd="0" presId="urn:microsoft.com/office/officeart/2008/layout/CircleAccentTimeline"/>
    <dgm:cxn modelId="{483AD6F4-8B9E-4441-8474-0FE1A9EE2226}" type="presParOf" srcId="{38BB05EB-3A5C-48F0-8F42-96CAC54CAE45}" destId="{1598C93F-B34A-47CC-BDA6-FA72CFD1BEB6}" srcOrd="2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2BCE7-7A7A-4E56-B3B9-31FA7C986E7B}">
      <dsp:nvSpPr>
        <dsp:cNvPr id="0" name=""/>
        <dsp:cNvSpPr/>
      </dsp:nvSpPr>
      <dsp:spPr>
        <a:xfrm>
          <a:off x="598591" y="62849"/>
          <a:ext cx="1247327" cy="43318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EC412-0B4D-40EC-88A2-0E85D7D92AEF}">
      <dsp:nvSpPr>
        <dsp:cNvPr id="0" name=""/>
        <dsp:cNvSpPr/>
      </dsp:nvSpPr>
      <dsp:spPr>
        <a:xfrm>
          <a:off x="1103324" y="1123561"/>
          <a:ext cx="241730" cy="15470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C51F4-61E3-4ABB-B6F5-911CEE879C12}">
      <dsp:nvSpPr>
        <dsp:cNvPr id="0" name=""/>
        <dsp:cNvSpPr/>
      </dsp:nvSpPr>
      <dsp:spPr>
        <a:xfrm>
          <a:off x="644037" y="1247327"/>
          <a:ext cx="1160304" cy="29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644037" y="1247327"/>
        <a:ext cx="1160304" cy="290076"/>
      </dsp:txXfrm>
    </dsp:sp>
    <dsp:sp modelId="{776946A7-5484-4F8C-8925-C7D47EC1C1F0}">
      <dsp:nvSpPr>
        <dsp:cNvPr id="0" name=""/>
        <dsp:cNvSpPr/>
      </dsp:nvSpPr>
      <dsp:spPr>
        <a:xfrm>
          <a:off x="1052077" y="529485"/>
          <a:ext cx="435114" cy="4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115798" y="593206"/>
        <a:ext cx="307672" cy="307672"/>
      </dsp:txXfrm>
    </dsp:sp>
    <dsp:sp modelId="{22B0B8CE-16F4-4FDC-ADAD-D3A473F18C72}">
      <dsp:nvSpPr>
        <dsp:cNvPr id="0" name=""/>
        <dsp:cNvSpPr/>
      </dsp:nvSpPr>
      <dsp:spPr>
        <a:xfrm>
          <a:off x="740729" y="203053"/>
          <a:ext cx="435114" cy="435114"/>
        </a:xfrm>
        <a:prstGeom prst="ellipse">
          <a:avLst/>
        </a:prstGeom>
        <a:solidFill>
          <a:schemeClr val="accent5">
            <a:hueOff val="-5714815"/>
            <a:satOff val="14252"/>
            <a:lumOff val="1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804450" y="266774"/>
        <a:ext cx="307672" cy="307672"/>
      </dsp:txXfrm>
    </dsp:sp>
    <dsp:sp modelId="{55459991-C745-47DC-A2C6-07EE74BDDC3F}">
      <dsp:nvSpPr>
        <dsp:cNvPr id="0" name=""/>
        <dsp:cNvSpPr/>
      </dsp:nvSpPr>
      <dsp:spPr>
        <a:xfrm>
          <a:off x="1185512" y="97852"/>
          <a:ext cx="435114" cy="435114"/>
        </a:xfrm>
        <a:prstGeom prst="ellipse">
          <a:avLst/>
        </a:prstGeom>
        <a:solidFill>
          <a:schemeClr val="accent5">
            <a:hueOff val="-11429630"/>
            <a:satOff val="2850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249233" y="161573"/>
        <a:ext cx="307672" cy="307672"/>
      </dsp:txXfrm>
    </dsp:sp>
    <dsp:sp modelId="{95FB99EC-9E8E-4D4B-99C1-0F97605B28F5}">
      <dsp:nvSpPr>
        <dsp:cNvPr id="0" name=""/>
        <dsp:cNvSpPr/>
      </dsp:nvSpPr>
      <dsp:spPr>
        <a:xfrm>
          <a:off x="547345" y="9669"/>
          <a:ext cx="1353688" cy="10829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1589-47E7-4678-B29F-333AFA615B6D}">
      <dsp:nvSpPr>
        <dsp:cNvPr id="0" name=""/>
        <dsp:cNvSpPr/>
      </dsp:nvSpPr>
      <dsp:spPr>
        <a:xfrm>
          <a:off x="100574" y="1636398"/>
          <a:ext cx="1355696" cy="135569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400FA-472B-4AD4-A10A-785B4BA56338}">
      <dsp:nvSpPr>
        <dsp:cNvPr id="0" name=""/>
        <dsp:cNvSpPr/>
      </dsp:nvSpPr>
      <dsp:spPr>
        <a:xfrm>
          <a:off x="3570" y="792087"/>
          <a:ext cx="1685281" cy="812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Map individual Vecsigrafos</a:t>
          </a:r>
        </a:p>
      </dsp:txBody>
      <dsp:txXfrm>
        <a:off x="3570" y="792087"/>
        <a:ext cx="1685281" cy="812175"/>
      </dsp:txXfrm>
    </dsp:sp>
    <dsp:sp modelId="{3C15246D-11E7-44E1-B3A1-CC8672450E58}">
      <dsp:nvSpPr>
        <dsp:cNvPr id="0" name=""/>
        <dsp:cNvSpPr/>
      </dsp:nvSpPr>
      <dsp:spPr>
        <a:xfrm>
          <a:off x="1558387" y="1962400"/>
          <a:ext cx="703692" cy="703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A970F-73C2-4084-8F6C-781A7E496F53}">
      <dsp:nvSpPr>
        <dsp:cNvPr id="0" name=""/>
        <dsp:cNvSpPr/>
      </dsp:nvSpPr>
      <dsp:spPr>
        <a:xfrm rot="17700000">
          <a:off x="724959" y="2941829"/>
          <a:ext cx="1457848" cy="70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724959" y="2941829"/>
        <a:ext cx="1457848" cy="702919"/>
      </dsp:txXfrm>
    </dsp:sp>
    <dsp:sp modelId="{4B713123-CC90-4516-806C-C1B421B429A1}">
      <dsp:nvSpPr>
        <dsp:cNvPr id="0" name=""/>
        <dsp:cNvSpPr/>
      </dsp:nvSpPr>
      <dsp:spPr>
        <a:xfrm rot="17700000">
          <a:off x="1637659" y="983744"/>
          <a:ext cx="1457848" cy="70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E2924-DF97-4FDC-B2B5-42997C638638}">
      <dsp:nvSpPr>
        <dsp:cNvPr id="0" name=""/>
        <dsp:cNvSpPr/>
      </dsp:nvSpPr>
      <dsp:spPr>
        <a:xfrm>
          <a:off x="2364195" y="1636398"/>
          <a:ext cx="1355696" cy="135569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C8049-3F10-42A8-91E0-488A2516DE8E}">
      <dsp:nvSpPr>
        <dsp:cNvPr id="0" name=""/>
        <dsp:cNvSpPr/>
      </dsp:nvSpPr>
      <dsp:spPr>
        <a:xfrm>
          <a:off x="2235807" y="792087"/>
          <a:ext cx="1685281" cy="812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Correlate and identify modeling gaps in Sensigrafos</a:t>
          </a:r>
        </a:p>
      </dsp:txBody>
      <dsp:txXfrm>
        <a:off x="2235807" y="792087"/>
        <a:ext cx="1685281" cy="812175"/>
      </dsp:txXfrm>
    </dsp:sp>
    <dsp:sp modelId="{5F9DA657-C59E-4447-8765-9CEEC94D5E5E}">
      <dsp:nvSpPr>
        <dsp:cNvPr id="0" name=""/>
        <dsp:cNvSpPr/>
      </dsp:nvSpPr>
      <dsp:spPr>
        <a:xfrm>
          <a:off x="3822008" y="1962400"/>
          <a:ext cx="703692" cy="703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1577A-A9A5-4059-9284-E4BC29A3C7EB}">
      <dsp:nvSpPr>
        <dsp:cNvPr id="0" name=""/>
        <dsp:cNvSpPr/>
      </dsp:nvSpPr>
      <dsp:spPr>
        <a:xfrm rot="17700000">
          <a:off x="2988581" y="2941829"/>
          <a:ext cx="1457848" cy="70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2988581" y="2941829"/>
        <a:ext cx="1457848" cy="702919"/>
      </dsp:txXfrm>
    </dsp:sp>
    <dsp:sp modelId="{7BE0E555-71D0-492E-AE44-1C1D5B12FB5A}">
      <dsp:nvSpPr>
        <dsp:cNvPr id="0" name=""/>
        <dsp:cNvSpPr/>
      </dsp:nvSpPr>
      <dsp:spPr>
        <a:xfrm rot="17700000">
          <a:off x="3901280" y="983744"/>
          <a:ext cx="1457848" cy="70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1A993-354C-4BA0-B27D-391AD78C6503}">
      <dsp:nvSpPr>
        <dsp:cNvPr id="0" name=""/>
        <dsp:cNvSpPr/>
      </dsp:nvSpPr>
      <dsp:spPr>
        <a:xfrm>
          <a:off x="4627816" y="1636398"/>
          <a:ext cx="1355696" cy="135569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43356-8586-4185-B1D5-338122E58E41}">
      <dsp:nvSpPr>
        <dsp:cNvPr id="0" name=""/>
        <dsp:cNvSpPr/>
      </dsp:nvSpPr>
      <dsp:spPr>
        <a:xfrm>
          <a:off x="4468057" y="792087"/>
          <a:ext cx="1685281" cy="812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Suggest crosslingual synonyms</a:t>
          </a:r>
        </a:p>
      </dsp:txBody>
      <dsp:txXfrm>
        <a:off x="4468057" y="792087"/>
        <a:ext cx="1685281" cy="812175"/>
      </dsp:txXfrm>
    </dsp:sp>
    <dsp:sp modelId="{44E9BBCF-8803-4FB4-9FE5-D28839104B6D}">
      <dsp:nvSpPr>
        <dsp:cNvPr id="0" name=""/>
        <dsp:cNvSpPr/>
      </dsp:nvSpPr>
      <dsp:spPr>
        <a:xfrm>
          <a:off x="6085629" y="1962400"/>
          <a:ext cx="703692" cy="703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5F9A3-9E6B-4148-9FA1-769003E11057}">
      <dsp:nvSpPr>
        <dsp:cNvPr id="0" name=""/>
        <dsp:cNvSpPr/>
      </dsp:nvSpPr>
      <dsp:spPr>
        <a:xfrm rot="17700000">
          <a:off x="5252202" y="2941829"/>
          <a:ext cx="1457848" cy="70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/>
        </a:p>
      </dsp:txBody>
      <dsp:txXfrm>
        <a:off x="5252202" y="2941829"/>
        <a:ext cx="1457848" cy="702919"/>
      </dsp:txXfrm>
    </dsp:sp>
    <dsp:sp modelId="{34C715F8-7FC3-43B4-9CE6-589234C13453}">
      <dsp:nvSpPr>
        <dsp:cNvPr id="0" name=""/>
        <dsp:cNvSpPr/>
      </dsp:nvSpPr>
      <dsp:spPr>
        <a:xfrm rot="17700000">
          <a:off x="6164901" y="983744"/>
          <a:ext cx="1457848" cy="70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9B2AA-7B9E-42CE-8D65-E2D27C740C00}">
      <dsp:nvSpPr>
        <dsp:cNvPr id="0" name=""/>
        <dsp:cNvSpPr/>
      </dsp:nvSpPr>
      <dsp:spPr>
        <a:xfrm>
          <a:off x="6891438" y="1636398"/>
          <a:ext cx="1355696" cy="1355696"/>
        </a:xfrm>
        <a:prstGeom prst="donut">
          <a:avLst>
            <a:gd name="adj" fmla="val 2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D2967-293A-4935-BAA9-F668739D3BB0}">
      <dsp:nvSpPr>
        <dsp:cNvPr id="0" name=""/>
        <dsp:cNvSpPr/>
      </dsp:nvSpPr>
      <dsp:spPr>
        <a:xfrm>
          <a:off x="6696745" y="665745"/>
          <a:ext cx="1685281" cy="812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rgbClr val="C00000"/>
              </a:solidFill>
            </a:rPr>
            <a:t>Crosslinguality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rgbClr val="C00000"/>
              </a:solidFill>
            </a:rPr>
            <a:t> Assisted Sensigrafo Learning</a:t>
          </a:r>
          <a:endParaRPr lang="en-US" sz="1600" b="1" kern="1200" noProof="0" dirty="0">
            <a:solidFill>
              <a:srgbClr val="C00000"/>
            </a:solidFill>
          </a:endParaRPr>
        </a:p>
      </dsp:txBody>
      <dsp:txXfrm>
        <a:off x="6696745" y="665745"/>
        <a:ext cx="1685281" cy="81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709F-20BB-8F4D-99FB-C91FD1854DD5}" type="slidenum">
              <a:rPr lang="it-IT" smtClean="0"/>
              <a:t>‹Nº›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4F748-3377-D94F-AAF6-4EEAB49811AB}" type="datetimeFigureOut">
              <a:rPr lang="it-IT" smtClean="0"/>
              <a:t>20/10/2017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165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5273-97F1-2B4C-9DC3-FEE8997EE064}" type="datetimeFigureOut">
              <a:rPr lang="it-IT" smtClean="0"/>
              <a:t>20/10/2017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AE36-1766-4B43-96CA-6925F4A3578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70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mt.org/europar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nferences.unite.un.org/uncorpu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chams</a:t>
            </a:r>
            <a:r>
              <a:rPr lang="es-ES" dirty="0"/>
              <a:t> </a:t>
            </a:r>
            <a:r>
              <a:rPr lang="es-ES" dirty="0" err="1"/>
              <a:t>dimensions</a:t>
            </a:r>
            <a:r>
              <a:rPr lang="es-ES" dirty="0"/>
              <a:t>:</a:t>
            </a:r>
          </a:p>
          <a:p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 err="1"/>
              <a:t>Approach</a:t>
            </a:r>
            <a:r>
              <a:rPr lang="es-ES" dirty="0"/>
              <a:t>: </a:t>
            </a:r>
            <a:r>
              <a:rPr lang="es-ES" dirty="0" err="1"/>
              <a:t>statistic</a:t>
            </a:r>
            <a:r>
              <a:rPr lang="es-ES" dirty="0"/>
              <a:t> ML vs. </a:t>
            </a:r>
            <a:r>
              <a:rPr lang="es-ES" dirty="0" err="1"/>
              <a:t>knowledge-based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Machine </a:t>
            </a:r>
            <a:r>
              <a:rPr lang="es-ES" dirty="0" err="1"/>
              <a:t>understanding</a:t>
            </a:r>
            <a:r>
              <a:rPr lang="es-ES" dirty="0"/>
              <a:t> vs. Human </a:t>
            </a:r>
            <a:r>
              <a:rPr lang="es-ES" dirty="0" err="1"/>
              <a:t>understanding</a:t>
            </a:r>
            <a:endParaRPr lang="es-ES" dirty="0"/>
          </a:p>
          <a:p>
            <a:pPr marL="171450" indent="-171450">
              <a:buFontTx/>
              <a:buChar char="-"/>
            </a:pPr>
            <a:endParaRPr lang="es-ES" dirty="0"/>
          </a:p>
          <a:p>
            <a:pPr marL="0" indent="0">
              <a:buFontTx/>
              <a:buNone/>
            </a:pPr>
            <a:r>
              <a:rPr lang="es-ES" dirty="0" err="1"/>
              <a:t>Until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chasm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addressed</a:t>
            </a:r>
            <a:r>
              <a:rPr lang="es-ES" dirty="0"/>
              <a:t> AI and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LT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effectively</a:t>
            </a:r>
            <a:r>
              <a:rPr lang="es-ES" dirty="0"/>
              <a:t> </a:t>
            </a:r>
            <a:r>
              <a:rPr lang="es-ES" dirty="0" err="1"/>
              <a:t>reach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mainstream </a:t>
            </a:r>
            <a:r>
              <a:rPr lang="es-ES" dirty="0" err="1"/>
              <a:t>market</a:t>
            </a:r>
            <a:endParaRPr lang="es-ES" dirty="0"/>
          </a:p>
          <a:p>
            <a:pPr marL="0" indent="0">
              <a:buFontTx/>
              <a:buNone/>
            </a:pPr>
            <a:endParaRPr lang="es-ES" dirty="0"/>
          </a:p>
          <a:p>
            <a:pPr lvl="1"/>
            <a:r>
              <a:rPr lang="en-US" sz="1800" dirty="0"/>
              <a:t>How can humans and AI interact with and understand each other? </a:t>
            </a:r>
          </a:p>
          <a:p>
            <a:pPr lvl="1"/>
            <a:r>
              <a:rPr lang="en-US" sz="1800" dirty="0"/>
              <a:t>Is this possible or do they reason at levels of abstraction so different that they are cognitively disconnected? </a:t>
            </a:r>
          </a:p>
          <a:p>
            <a:pPr lvl="1"/>
            <a:r>
              <a:rPr lang="en-US" sz="1800" dirty="0"/>
              <a:t>What mechanisms are needed to cross the cognitive chasm?</a:t>
            </a:r>
          </a:p>
          <a:p>
            <a:pPr lvl="1"/>
            <a:r>
              <a:rPr lang="en-US" sz="1800" dirty="0"/>
              <a:t>How can AI explain their reasoning and be accountable?</a:t>
            </a:r>
          </a:p>
          <a:p>
            <a:pPr lvl="1"/>
            <a:r>
              <a:rPr lang="en-US" sz="1800" dirty="0"/>
              <a:t>How can AI have both highly expressive and flexible knowledge representation and reasoning schemes? Is this even possible?</a:t>
            </a:r>
            <a:endParaRPr lang="en-US" sz="2000" dirty="0"/>
          </a:p>
          <a:p>
            <a:pPr marL="0" indent="0">
              <a:buFontTx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38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8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30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63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learnt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Halo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0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piece</a:t>
            </a:r>
            <a:r>
              <a:rPr lang="es-ES" dirty="0"/>
              <a:t> (</a:t>
            </a:r>
            <a:r>
              <a:rPr lang="es-ES" dirty="0" err="1"/>
              <a:t>structured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): Sensigrafo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8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piece</a:t>
            </a:r>
            <a:r>
              <a:rPr lang="es-ES" dirty="0"/>
              <a:t> (</a:t>
            </a:r>
            <a:r>
              <a:rPr lang="es-ES" dirty="0" err="1"/>
              <a:t>building</a:t>
            </a:r>
            <a:r>
              <a:rPr lang="es-ES" dirty="0"/>
              <a:t> a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): Word2Vec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Hybrid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notion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natural </a:t>
            </a:r>
            <a:r>
              <a:rPr lang="es-ES" dirty="0" err="1"/>
              <a:t>learning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04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1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0" dirty="0"/>
              <a:t>Different from other systems e.g. vectorizing RDF datasets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/>
              <a:t>Denaux R, Gomez-Perez JM. </a:t>
            </a:r>
            <a:r>
              <a:rPr lang="en-US" sz="1200" b="1" i="1" dirty="0"/>
              <a:t>Towards a Vecsigrafo: Portable Semantics in Knowledge-based Text Analytics. </a:t>
            </a:r>
            <a:r>
              <a:rPr lang="it-IT" sz="1200" i="1" dirty="0"/>
              <a:t> To appear in proceedings of the </a:t>
            </a:r>
            <a:r>
              <a:rPr lang="en-US" sz="1200" i="1" dirty="0"/>
              <a:t>Intl. Workshop on Hybrid Statistical Semantic Understanding and Emerging Semantics (HSSUES), collocated with the 16</a:t>
            </a:r>
            <a:r>
              <a:rPr lang="en-US" sz="1200" i="1" baseline="30000" dirty="0"/>
              <a:t>th</a:t>
            </a:r>
            <a:r>
              <a:rPr lang="en-US" sz="1200" i="1" dirty="0"/>
              <a:t> Intl. Semantic Web Conference (ISWC), Vienna, 2017.</a:t>
            </a:r>
            <a:endParaRPr lang="it-IT" sz="1200" i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Coverage of the UN Corpus: 10% and 34%</a:t>
            </a:r>
          </a:p>
          <a:p>
            <a:pPr lvl="1"/>
            <a:endParaRPr lang="en-US" b="1" dirty="0"/>
          </a:p>
          <a:p>
            <a:pPr lvl="1"/>
            <a:r>
              <a:rPr lang="en-US" b="1" dirty="0" err="1"/>
              <a:t>Euparl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http://www.statmt.org/europarl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UN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https://conferences.unite.un.org/uncorpus</a:t>
            </a:r>
            <a:r>
              <a:rPr lang="en-US" dirty="0"/>
              <a:t>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0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552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5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Crosslingual -&gt; working seamlessly in multiple languages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Curation and identification of modeling gaps</a:t>
            </a:r>
          </a:p>
          <a:p>
            <a:pPr lvl="0"/>
            <a:r>
              <a:rPr lang="en-US" dirty="0"/>
              <a:t>Conceptual alignment across different languages</a:t>
            </a:r>
          </a:p>
          <a:p>
            <a:pPr lvl="0"/>
            <a:r>
              <a:rPr lang="en-US" dirty="0"/>
              <a:t>Automatic identification of disambiguation errors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8AE36-1766-4B43-96CA-6925F4A3578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6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xpert_System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23912" y="3776055"/>
            <a:ext cx="9120088" cy="523887"/>
          </a:xfrm>
          <a:prstGeom prst="rect">
            <a:avLst/>
          </a:prstGeom>
        </p:spPr>
        <p:txBody>
          <a:bodyPr lIns="180000"/>
          <a:lstStyle>
            <a:lvl1pPr marL="0" indent="0" algn="ctr">
              <a:buClr>
                <a:srgbClr val="EC2F00"/>
              </a:buClr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Clr>
                <a:srgbClr val="EC2F00"/>
              </a:buClr>
              <a:buSzPct val="80000"/>
              <a:buFontTx/>
              <a:buNone/>
              <a:defRPr sz="2000">
                <a:solidFill>
                  <a:srgbClr val="1B3F7D"/>
                </a:solidFill>
              </a:defRPr>
            </a:lvl2pPr>
            <a:lvl3pPr marL="914400" indent="0" algn="ctr">
              <a:buClr>
                <a:srgbClr val="EC2F00"/>
              </a:buClr>
              <a:buSzPct val="50000"/>
              <a:buFontTx/>
              <a:buNone/>
              <a:defRPr sz="2000">
                <a:solidFill>
                  <a:srgbClr val="1B3F7D"/>
                </a:solidFill>
              </a:defRPr>
            </a:lvl3pPr>
            <a:lvl4pPr marL="1371600" indent="0" algn="ctr">
              <a:buClr>
                <a:srgbClr val="EC2F00"/>
              </a:buClr>
              <a:buSzPct val="30000"/>
              <a:buFontTx/>
              <a:buNone/>
              <a:defRPr sz="2000">
                <a:solidFill>
                  <a:srgbClr val="1B3F7D"/>
                </a:solidFill>
              </a:defRPr>
            </a:lvl4pPr>
            <a:lvl5pPr marL="1828800" indent="0" algn="ctr">
              <a:buClr>
                <a:srgbClr val="EC2F00"/>
              </a:buClr>
              <a:buSzPct val="30000"/>
              <a:buFontTx/>
              <a:buNone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39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583522" y="699542"/>
            <a:ext cx="7998536" cy="3960440"/>
          </a:xfrm>
          <a:prstGeom prst="rect">
            <a:avLst/>
          </a:prstGeom>
        </p:spPr>
        <p:txBody>
          <a:bodyPr lIns="180000"/>
          <a:lstStyle>
            <a:lvl1pPr marL="0" indent="0" algn="l">
              <a:buClr>
                <a:srgbClr val="EC2F00"/>
              </a:buClr>
              <a:buFont typeface="Wingdings" charset="2"/>
              <a:buNone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TABLE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sz="half" idx="17" hasCustomPrompt="1"/>
          </p:nvPr>
        </p:nvSpPr>
        <p:spPr>
          <a:xfrm>
            <a:off x="0" y="0"/>
            <a:ext cx="9144000" cy="679004"/>
          </a:xfrm>
          <a:prstGeom prst="rect">
            <a:avLst/>
          </a:prstGeom>
        </p:spPr>
        <p:txBody>
          <a:bodyPr lIns="180000"/>
          <a:lstStyle>
            <a:lvl1pPr marL="0" indent="0" algn="ctr">
              <a:buClr>
                <a:srgbClr val="EC2F00"/>
              </a:buClr>
              <a:buFont typeface="Wingdings" charset="2"/>
              <a:buNone/>
              <a:defRPr sz="2800" baseline="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583522" y="699542"/>
            <a:ext cx="7998536" cy="3960440"/>
          </a:xfrm>
          <a:prstGeom prst="rect">
            <a:avLst/>
          </a:prstGeom>
        </p:spPr>
        <p:txBody>
          <a:bodyPr lIns="180000"/>
          <a:lstStyle>
            <a:lvl1pPr marL="0" indent="0" algn="l">
              <a:buClr>
                <a:srgbClr val="EC2F00"/>
              </a:buClr>
              <a:buFont typeface="Wingdings" charset="2"/>
              <a:buNone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CHART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sz="half" idx="17" hasCustomPrompt="1"/>
          </p:nvPr>
        </p:nvSpPr>
        <p:spPr>
          <a:xfrm>
            <a:off x="0" y="0"/>
            <a:ext cx="9144000" cy="679004"/>
          </a:xfrm>
          <a:prstGeom prst="rect">
            <a:avLst/>
          </a:prstGeom>
        </p:spPr>
        <p:txBody>
          <a:bodyPr lIns="180000"/>
          <a:lstStyle>
            <a:lvl1pPr marL="0" indent="0" algn="ctr">
              <a:buClr>
                <a:srgbClr val="EC2F00"/>
              </a:buClr>
              <a:buFont typeface="Wingdings" charset="2"/>
              <a:buNone/>
              <a:defRPr sz="28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834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1059582"/>
            <a:ext cx="5292080" cy="857250"/>
          </a:xfrm>
        </p:spPr>
        <p:txBody>
          <a:bodyPr lIns="540000">
            <a:normAutofit/>
          </a:bodyPr>
          <a:lstStyle>
            <a:lvl1pPr algn="l">
              <a:defRPr sz="2200">
                <a:solidFill>
                  <a:srgbClr val="EC2F00"/>
                </a:solidFill>
              </a:defRPr>
            </a:lvl1pPr>
          </a:lstStyle>
          <a:p>
            <a:r>
              <a:rPr lang="it-IT" dirty="0"/>
              <a:t>NAME</a:t>
            </a:r>
            <a:br>
              <a:rPr lang="it-IT" dirty="0"/>
            </a:br>
            <a:r>
              <a:rPr lang="it-IT" dirty="0"/>
              <a:t>TITLE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0" y="1916832"/>
            <a:ext cx="5292080" cy="783059"/>
          </a:xfrm>
          <a:prstGeom prst="rect">
            <a:avLst/>
          </a:prstGeom>
        </p:spPr>
        <p:txBody>
          <a:bodyPr lIns="540000" anchor="b"/>
          <a:lstStyle>
            <a:lvl1pPr marL="0" indent="0">
              <a:buNone/>
              <a:defRPr sz="1600" b="0" baseline="0">
                <a:solidFill>
                  <a:srgbClr val="1B3F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Email - </a:t>
            </a:r>
            <a:r>
              <a:rPr lang="it-IT" dirty="0" err="1"/>
              <a:t>phone</a:t>
            </a:r>
            <a:endParaRPr lang="it-IT" dirty="0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1285852" y="3462218"/>
            <a:ext cx="3790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linkedin.com</a:t>
            </a:r>
            <a:r>
              <a:rPr lang="it-IT" sz="1600" dirty="0">
                <a:solidFill>
                  <a:schemeClr val="bg1"/>
                </a:solidFill>
              </a:rPr>
              <a:t>/company/</a:t>
            </a:r>
            <a:r>
              <a:rPr lang="it-IT" sz="1600" dirty="0" err="1">
                <a:solidFill>
                  <a:schemeClr val="bg1"/>
                </a:solidFill>
              </a:rPr>
              <a:t>expert-system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1600" dirty="0">
              <a:solidFill>
                <a:schemeClr val="bg1"/>
              </a:solidFill>
              <a:hlinkClick r:id="rId3"/>
            </a:endParaRPr>
          </a:p>
          <a:p>
            <a:r>
              <a:rPr lang="it-IT" sz="1600" dirty="0" err="1">
                <a:solidFill>
                  <a:schemeClr val="bg1"/>
                </a:solidFill>
              </a:rPr>
              <a:t>twitter.com</a:t>
            </a:r>
            <a:r>
              <a:rPr lang="it-IT" sz="1600" dirty="0">
                <a:solidFill>
                  <a:schemeClr val="bg1"/>
                </a:solidFill>
              </a:rPr>
              <a:t>/</a:t>
            </a:r>
            <a:r>
              <a:rPr lang="it-IT" sz="1600" dirty="0" err="1">
                <a:solidFill>
                  <a:schemeClr val="bg1"/>
                </a:solidFill>
              </a:rPr>
              <a:t>Expert_System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info@expertsystem.com</a:t>
            </a:r>
          </a:p>
        </p:txBody>
      </p:sp>
      <p:pic>
        <p:nvPicPr>
          <p:cNvPr id="16" name="Picture 6" descr="D:\LAVORI\Expert System\PPT\mai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00576"/>
            <a:ext cx="357190" cy="245568"/>
          </a:xfrm>
          <a:prstGeom prst="rect">
            <a:avLst/>
          </a:prstGeom>
          <a:noFill/>
        </p:spPr>
      </p:pic>
      <p:pic>
        <p:nvPicPr>
          <p:cNvPr id="17" name="Picture 7" descr="D:\LAVORI\Expert System\PPT\tw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00510"/>
            <a:ext cx="307733" cy="250033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470036"/>
            <a:ext cx="324000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628650" y="9286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28650" y="1171576"/>
            <a:ext cx="7886700" cy="346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F683-5FEE-4535-BAFC-493B4CE66D5A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1" y="4935751"/>
            <a:ext cx="3559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/>
              <a:t>Crossing</a:t>
            </a:r>
            <a:r>
              <a:rPr lang="es-ES" sz="900" dirty="0"/>
              <a:t> </a:t>
            </a:r>
            <a:r>
              <a:rPr lang="es-ES" sz="900" dirty="0" err="1"/>
              <a:t>the</a:t>
            </a:r>
            <a:r>
              <a:rPr lang="es-ES" sz="900" dirty="0"/>
              <a:t> </a:t>
            </a:r>
            <a:r>
              <a:rPr lang="es-ES" sz="900" dirty="0" err="1"/>
              <a:t>Cognitive</a:t>
            </a:r>
            <a:r>
              <a:rPr lang="es-ES" sz="900" dirty="0"/>
              <a:t> </a:t>
            </a:r>
            <a:r>
              <a:rPr lang="es-ES" sz="900" dirty="0" err="1"/>
              <a:t>Chasm</a:t>
            </a:r>
            <a:r>
              <a:rPr lang="es-ES" sz="900" dirty="0"/>
              <a:t> – Jose Manuel Gomez-Perez, PhD</a:t>
            </a:r>
          </a:p>
        </p:txBody>
      </p:sp>
    </p:spTree>
    <p:extLst>
      <p:ext uri="{BB962C8B-B14F-4D97-AF65-F5344CB8AC3E}">
        <p14:creationId xmlns:p14="http://schemas.microsoft.com/office/powerpoint/2010/main" val="110465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F683-5FEE-4535-BAFC-493B4CE66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70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52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123951"/>
            <a:ext cx="3886200" cy="3508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123951"/>
            <a:ext cx="3886200" cy="3508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F683-5FEE-4535-BAFC-493B4CE66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8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2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796136" cy="5143500"/>
          </a:xfrm>
        </p:spPr>
        <p:txBody>
          <a:bodyPr lIns="360000" rIns="108000">
            <a:normAutofit/>
          </a:bodyPr>
          <a:lstStyle>
            <a:lvl1pPr algn="l">
              <a:defRPr sz="4400" b="1" baseline="0">
                <a:solidFill>
                  <a:srgbClr val="1B3F7D"/>
                </a:solidFill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R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36512" y="123478"/>
            <a:ext cx="1728192" cy="1872208"/>
          </a:xfrm>
        </p:spPr>
        <p:txBody>
          <a:bodyPr anchor="t">
            <a:noAutofit/>
          </a:bodyPr>
          <a:lstStyle>
            <a:lvl1pPr algn="l">
              <a:defRPr sz="2800" b="0" cap="none"/>
            </a:lvl1pPr>
          </a:lstStyle>
          <a:p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2195736" y="411510"/>
            <a:ext cx="6516216" cy="4248472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AR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467544" y="1925092"/>
            <a:ext cx="8280920" cy="2734890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7" hasCustomPrompt="1"/>
          </p:nvPr>
        </p:nvSpPr>
        <p:spPr>
          <a:xfrm>
            <a:off x="0" y="567941"/>
            <a:ext cx="9120088" cy="635657"/>
          </a:xfrm>
          <a:prstGeom prst="rect">
            <a:avLst/>
          </a:prstGeom>
        </p:spPr>
        <p:txBody>
          <a:bodyPr lIns="180000"/>
          <a:lstStyle>
            <a:lvl1pPr marL="0" indent="0" algn="l">
              <a:buClr>
                <a:srgbClr val="EC2F00"/>
              </a:buClr>
              <a:buFont typeface="Wingdings" charset="2"/>
              <a:buNone/>
              <a:defRPr sz="2800">
                <a:solidFill>
                  <a:schemeClr val="bg1"/>
                </a:solidFill>
              </a:defRPr>
            </a:lvl1pPr>
            <a:lvl2pPr marL="457200" indent="0" algn="l">
              <a:buClr>
                <a:srgbClr val="EC2F00"/>
              </a:buClr>
              <a:buSzPct val="80000"/>
              <a:buFont typeface="Wingdings" charset="2"/>
              <a:buNone/>
              <a:defRPr sz="2800">
                <a:solidFill>
                  <a:schemeClr val="bg1"/>
                </a:solidFill>
              </a:defRPr>
            </a:lvl2pPr>
            <a:lvl3pPr marL="914400" indent="0" algn="l">
              <a:buClr>
                <a:srgbClr val="EC2F00"/>
              </a:buClr>
              <a:buSzPct val="50000"/>
              <a:buFont typeface="Wingdings" charset="2"/>
              <a:buNone/>
              <a:defRPr sz="2800">
                <a:solidFill>
                  <a:schemeClr val="bg1"/>
                </a:solidFill>
              </a:defRPr>
            </a:lvl3pPr>
            <a:lvl4pPr marL="1371600" indent="0" algn="l">
              <a:buClr>
                <a:srgbClr val="EC2F00"/>
              </a:buClr>
              <a:buSzPct val="30000"/>
              <a:buFont typeface="Wingdings" charset="2"/>
              <a:buNone/>
              <a:defRPr sz="2800">
                <a:solidFill>
                  <a:schemeClr val="bg1"/>
                </a:solidFill>
              </a:defRPr>
            </a:lvl4pPr>
            <a:lvl5pPr marL="1828800" indent="0" algn="l">
              <a:buClr>
                <a:srgbClr val="EC2F00"/>
              </a:buClr>
              <a:buSzPct val="30000"/>
              <a:buFont typeface="Wingdings" charset="2"/>
              <a:buNone/>
              <a:defRPr sz="2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22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AREA STRI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2188" r="1" b="-1"/>
          <a:stretch/>
        </p:blipFill>
        <p:spPr>
          <a:xfrm>
            <a:off x="0" y="-4507"/>
            <a:ext cx="9144000" cy="1161031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467544" y="1275606"/>
            <a:ext cx="8280920" cy="3312368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7" hasCustomPrompt="1"/>
          </p:nvPr>
        </p:nvSpPr>
        <p:spPr>
          <a:xfrm>
            <a:off x="6716" y="311527"/>
            <a:ext cx="9120088" cy="635657"/>
          </a:xfrm>
          <a:prstGeom prst="rect">
            <a:avLst/>
          </a:prstGeom>
        </p:spPr>
        <p:txBody>
          <a:bodyPr lIns="180000"/>
          <a:lstStyle>
            <a:lvl1pPr marL="0" indent="0" algn="l">
              <a:buClr>
                <a:srgbClr val="EC2F00"/>
              </a:buClr>
              <a:buFont typeface="Wingdings" charset="2"/>
              <a:buNone/>
              <a:defRPr sz="2800">
                <a:solidFill>
                  <a:schemeClr val="bg1"/>
                </a:solidFill>
              </a:defRPr>
            </a:lvl1pPr>
            <a:lvl2pPr marL="457200" indent="0" algn="l">
              <a:buClr>
                <a:srgbClr val="EC2F00"/>
              </a:buClr>
              <a:buSzPct val="80000"/>
              <a:buFont typeface="Wingdings" charset="2"/>
              <a:buNone/>
              <a:defRPr sz="2800">
                <a:solidFill>
                  <a:schemeClr val="bg1"/>
                </a:solidFill>
              </a:defRPr>
            </a:lvl2pPr>
            <a:lvl3pPr marL="914400" indent="0" algn="l">
              <a:buClr>
                <a:srgbClr val="EC2F00"/>
              </a:buClr>
              <a:buSzPct val="50000"/>
              <a:buFont typeface="Wingdings" charset="2"/>
              <a:buNone/>
              <a:defRPr sz="2800">
                <a:solidFill>
                  <a:schemeClr val="bg1"/>
                </a:solidFill>
              </a:defRPr>
            </a:lvl3pPr>
            <a:lvl4pPr marL="1371600" indent="0" algn="l">
              <a:buClr>
                <a:srgbClr val="EC2F00"/>
              </a:buClr>
              <a:buSzPct val="30000"/>
              <a:buFont typeface="Wingdings" charset="2"/>
              <a:buNone/>
              <a:defRPr sz="2800">
                <a:solidFill>
                  <a:schemeClr val="bg1"/>
                </a:solidFill>
              </a:defRPr>
            </a:lvl4pPr>
            <a:lvl5pPr marL="1828800" indent="0" algn="l">
              <a:buClr>
                <a:srgbClr val="EC2F00"/>
              </a:buClr>
              <a:buSzPct val="30000"/>
              <a:buFont typeface="Wingdings" charset="2"/>
              <a:buNone/>
              <a:defRPr sz="2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81607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323528" y="1334332"/>
            <a:ext cx="4068000" cy="3324818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4716016" y="1335164"/>
            <a:ext cx="4068000" cy="3324818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12" name="Segnaposto immagine 11"/>
          <p:cNvSpPr>
            <a:spLocks noGrp="1"/>
          </p:cNvSpPr>
          <p:nvPr>
            <p:ph type="pic" sz="quarter" idx="13" hasCustomPrompt="1"/>
          </p:nvPr>
        </p:nvSpPr>
        <p:spPr>
          <a:xfrm>
            <a:off x="323528" y="199308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4" name="Segnaposto immagine 11"/>
          <p:cNvSpPr>
            <a:spLocks noGrp="1"/>
          </p:cNvSpPr>
          <p:nvPr>
            <p:ph type="pic" sz="quarter" idx="15" hasCustomPrompt="1"/>
          </p:nvPr>
        </p:nvSpPr>
        <p:spPr>
          <a:xfrm>
            <a:off x="4716016" y="199308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65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72008" y="1359732"/>
            <a:ext cx="2843808" cy="3012218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3131840" y="1359732"/>
            <a:ext cx="2843808" cy="3012218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6198592" y="1334332"/>
            <a:ext cx="2843808" cy="3012218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12" name="Segnaposto immagine 11"/>
          <p:cNvSpPr>
            <a:spLocks noGrp="1"/>
          </p:cNvSpPr>
          <p:nvPr>
            <p:ph type="pic" sz="quarter" idx="13" hasCustomPrompt="1"/>
          </p:nvPr>
        </p:nvSpPr>
        <p:spPr>
          <a:xfrm>
            <a:off x="107504" y="2076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3" name="Segnaposto immagine 11"/>
          <p:cNvSpPr>
            <a:spLocks noGrp="1"/>
          </p:cNvSpPr>
          <p:nvPr>
            <p:ph type="pic" sz="quarter" idx="14" hasCustomPrompt="1"/>
          </p:nvPr>
        </p:nvSpPr>
        <p:spPr>
          <a:xfrm>
            <a:off x="3150096" y="2076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4" name="Segnaposto immagine 11"/>
          <p:cNvSpPr>
            <a:spLocks noGrp="1"/>
          </p:cNvSpPr>
          <p:nvPr>
            <p:ph type="pic" sz="quarter" idx="15" hasCustomPrompt="1"/>
          </p:nvPr>
        </p:nvSpPr>
        <p:spPr>
          <a:xfrm>
            <a:off x="6192688" y="2076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5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35728" y="1359732"/>
            <a:ext cx="2088000" cy="3300250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sz="half" idx="11" hasCustomPrompt="1"/>
          </p:nvPr>
        </p:nvSpPr>
        <p:spPr>
          <a:xfrm>
            <a:off x="2339992" y="1359732"/>
            <a:ext cx="2088000" cy="3300250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sz="half" idx="12" hasCustomPrompt="1"/>
          </p:nvPr>
        </p:nvSpPr>
        <p:spPr>
          <a:xfrm>
            <a:off x="4644240" y="1359732"/>
            <a:ext cx="2088000" cy="3300250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</p:txBody>
      </p:sp>
      <p:sp>
        <p:nvSpPr>
          <p:cNvPr id="12" name="Segnaposto immagine 11"/>
          <p:cNvSpPr>
            <a:spLocks noGrp="1"/>
          </p:cNvSpPr>
          <p:nvPr>
            <p:ph type="pic" sz="quarter" idx="13" hasCustomPrompt="1"/>
          </p:nvPr>
        </p:nvSpPr>
        <p:spPr>
          <a:xfrm>
            <a:off x="107504" y="2076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3" name="Segnaposto immagine 11"/>
          <p:cNvSpPr>
            <a:spLocks noGrp="1"/>
          </p:cNvSpPr>
          <p:nvPr>
            <p:ph type="pic" sz="quarter" idx="14" hasCustomPrompt="1"/>
          </p:nvPr>
        </p:nvSpPr>
        <p:spPr>
          <a:xfrm>
            <a:off x="2399916" y="2076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4" name="Segnaposto immagine 11"/>
          <p:cNvSpPr>
            <a:spLocks noGrp="1"/>
          </p:cNvSpPr>
          <p:nvPr>
            <p:ph type="pic" sz="quarter" idx="15" hasCustomPrompt="1"/>
          </p:nvPr>
        </p:nvSpPr>
        <p:spPr>
          <a:xfrm>
            <a:off x="4692328" y="2076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1" name="Segnaposto immagine 11"/>
          <p:cNvSpPr>
            <a:spLocks noGrp="1"/>
          </p:cNvSpPr>
          <p:nvPr>
            <p:ph type="pic" sz="quarter" idx="16" hasCustomPrompt="1"/>
          </p:nvPr>
        </p:nvSpPr>
        <p:spPr>
          <a:xfrm>
            <a:off x="6984740" y="182204"/>
            <a:ext cx="1080120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Icon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half" idx="17" hasCustomPrompt="1"/>
          </p:nvPr>
        </p:nvSpPr>
        <p:spPr>
          <a:xfrm>
            <a:off x="6948496" y="1359732"/>
            <a:ext cx="2088000" cy="3300250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</p:txBody>
      </p:sp>
      <p:sp>
        <p:nvSpPr>
          <p:cNvPr id="1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CONFIDENT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sz="half" idx="17" hasCustomPrompt="1"/>
          </p:nvPr>
        </p:nvSpPr>
        <p:spPr>
          <a:xfrm>
            <a:off x="0" y="0"/>
            <a:ext cx="9144000" cy="679004"/>
          </a:xfrm>
          <a:prstGeom prst="rect">
            <a:avLst/>
          </a:prstGeom>
        </p:spPr>
        <p:txBody>
          <a:bodyPr lIns="180000"/>
          <a:lstStyle>
            <a:lvl1pPr marL="0" indent="0" algn="ctr">
              <a:buClr>
                <a:srgbClr val="EC2F00"/>
              </a:buClr>
              <a:buFont typeface="Wingdings" charset="2"/>
              <a:buNone/>
              <a:defRPr sz="2800" baseline="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change</a:t>
            </a:r>
            <a:r>
              <a:rPr lang="it-IT" dirty="0"/>
              <a:t> Title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half" idx="10" hasCustomPrompt="1"/>
          </p:nvPr>
        </p:nvSpPr>
        <p:spPr>
          <a:xfrm>
            <a:off x="467544" y="843558"/>
            <a:ext cx="8280920" cy="3816424"/>
          </a:xfrm>
          <a:prstGeom prst="rect">
            <a:avLst/>
          </a:prstGeom>
        </p:spPr>
        <p:txBody>
          <a:bodyPr lIns="180000"/>
          <a:lstStyle>
            <a:lvl1pPr marL="342900" indent="-342900" algn="l">
              <a:buClr>
                <a:srgbClr val="EC2F00"/>
              </a:buClr>
              <a:buFont typeface="Wingdings" charset="2"/>
              <a:buChar char="§"/>
              <a:defRPr sz="2000">
                <a:solidFill>
                  <a:srgbClr val="1B3F7D"/>
                </a:solidFill>
              </a:defRPr>
            </a:lvl1pPr>
            <a:lvl2pPr marL="742950" indent="-285750" algn="l">
              <a:buClr>
                <a:srgbClr val="EC2F00"/>
              </a:buClr>
              <a:buSzPct val="80000"/>
              <a:buFont typeface="Wingdings" charset="2"/>
              <a:buChar char="§"/>
              <a:defRPr sz="1800">
                <a:solidFill>
                  <a:srgbClr val="1B3F7D"/>
                </a:solidFill>
              </a:defRPr>
            </a:lvl2pPr>
            <a:lvl3pPr marL="1143000" indent="-228600" algn="l">
              <a:buClr>
                <a:srgbClr val="EC2F00"/>
              </a:buClr>
              <a:buSzPct val="50000"/>
              <a:buFont typeface="Wingdings" charset="2"/>
              <a:buChar char="§"/>
              <a:defRPr sz="1600">
                <a:solidFill>
                  <a:srgbClr val="1B3F7D"/>
                </a:solidFill>
              </a:defRPr>
            </a:lvl3pPr>
            <a:lvl4pPr marL="16002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400">
                <a:solidFill>
                  <a:srgbClr val="1B3F7D"/>
                </a:solidFill>
              </a:defRPr>
            </a:lvl4pPr>
            <a:lvl5pPr marL="2057400" indent="-228600" algn="l">
              <a:buClr>
                <a:srgbClr val="EC2F00"/>
              </a:buClr>
              <a:buSzPct val="30000"/>
              <a:buFont typeface="Wingdings" charset="2"/>
              <a:buChar char="§"/>
              <a:defRPr sz="1200">
                <a:solidFill>
                  <a:srgbClr val="1B3F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First</a:t>
            </a:r>
          </a:p>
          <a:p>
            <a:pPr lvl="1"/>
            <a:r>
              <a:rPr lang="it-IT" dirty="0"/>
              <a:t>Second</a:t>
            </a:r>
          </a:p>
          <a:p>
            <a:pPr lvl="2"/>
            <a:r>
              <a:rPr lang="it-IT" dirty="0"/>
              <a:t>Third</a:t>
            </a:r>
          </a:p>
          <a:p>
            <a:pPr lvl="3"/>
            <a:r>
              <a:rPr lang="it-IT" dirty="0" err="1"/>
              <a:t>Fourth</a:t>
            </a:r>
            <a:endParaRPr lang="it-IT" dirty="0"/>
          </a:p>
          <a:p>
            <a:pPr lvl="4"/>
            <a:r>
              <a:rPr lang="it-IT" dirty="0" err="1"/>
              <a:t>Fifth</a:t>
            </a:r>
            <a:endParaRPr lang="it-IT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459824" y="4710979"/>
            <a:ext cx="5696352" cy="381051"/>
          </a:xfrm>
          <a:prstGeom prst="rect">
            <a:avLst/>
          </a:prstGeom>
          <a:noFill/>
        </p:spPr>
        <p:txBody>
          <a:bodyPr wrap="square" lIns="72567" tIns="36283" rIns="72567" bIns="36283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rgbClr val="A7B7C1"/>
                </a:solidFill>
              </a:rPr>
              <a:t>COMPANY CONFIDENTIAL – This presentation is strictly confidential and proprietary to Expert System. </a:t>
            </a:r>
            <a:br>
              <a:rPr lang="en-US" sz="1000" noProof="0" dirty="0">
                <a:solidFill>
                  <a:srgbClr val="A7B7C1"/>
                </a:solidFill>
              </a:rPr>
            </a:br>
            <a:r>
              <a:rPr lang="en-US" sz="1000" noProof="0" dirty="0">
                <a:solidFill>
                  <a:srgbClr val="A7B7C1"/>
                </a:solidFill>
              </a:rPr>
              <a:t>Circulation or reproduction of this presentation outside of Expert System is not permitted. </a:t>
            </a:r>
            <a:endParaRPr lang="en-US" sz="1000" b="1" noProof="0" dirty="0">
              <a:solidFill>
                <a:srgbClr val="A7B7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7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329183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5E9F-8EDF-4AD6-A825-0FDF28FB1D1B}" type="slidenum">
              <a:rPr lang="it-IT" smtClean="0"/>
              <a:t>‹Nº›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66" r:id="rId4"/>
    <p:sldLayoutId id="2147483667" r:id="rId5"/>
    <p:sldLayoutId id="2147483661" r:id="rId6"/>
    <p:sldLayoutId id="2147483652" r:id="rId7"/>
    <p:sldLayoutId id="2147483660" r:id="rId8"/>
    <p:sldLayoutId id="2147483665" r:id="rId9"/>
    <p:sldLayoutId id="2147483655" r:id="rId10"/>
    <p:sldLayoutId id="2147483664" r:id="rId11"/>
    <p:sldLayoutId id="2147483653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microsoft.com/office/2007/relationships/diagramDrawing" Target="../diagrams/drawing1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3219822"/>
            <a:ext cx="6120680" cy="1008112"/>
          </a:xfrm>
        </p:spPr>
        <p:txBody>
          <a:bodyPr>
            <a:normAutofit fontScale="90000"/>
          </a:bodyPr>
          <a:lstStyle/>
          <a:p>
            <a:r>
              <a:rPr lang="it-IT" sz="3100" dirty="0"/>
              <a:t>Towards a Vecsigrafo</a:t>
            </a:r>
            <a:br>
              <a:rPr lang="it-IT" sz="3100" dirty="0"/>
            </a:br>
            <a:r>
              <a:rPr lang="it-IT" sz="3100" dirty="0"/>
              <a:t>Portable Semantics in Knowledge-based Text Analytics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1"/>
          </p:nvPr>
        </p:nvSpPr>
        <p:spPr>
          <a:xfrm>
            <a:off x="26226" y="4371950"/>
            <a:ext cx="9120088" cy="523887"/>
          </a:xfrm>
        </p:spPr>
        <p:txBody>
          <a:bodyPr/>
          <a:lstStyle/>
          <a:p>
            <a:r>
              <a:rPr lang="it-IT" dirty="0"/>
              <a:t>Ronald Denaux &amp; José Manuel Gómez Pérez</a:t>
            </a:r>
          </a:p>
          <a:p>
            <a:r>
              <a:rPr lang="it-IT" dirty="0"/>
              <a:t>HSSUES– Oct. 21st, 2017</a:t>
            </a:r>
          </a:p>
        </p:txBody>
      </p:sp>
    </p:spTree>
    <p:extLst>
      <p:ext uri="{BB962C8B-B14F-4D97-AF65-F5344CB8AC3E}">
        <p14:creationId xmlns:p14="http://schemas.microsoft.com/office/powerpoint/2010/main" val="226225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4C2513-69F2-4C19-95A9-5FA5585D5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B82075A-173D-4AC5-B3FC-0E77EDE939EC}"/>
              </a:ext>
            </a:extLst>
          </p:cNvPr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1285129511"/>
              </p:ext>
            </p:extLst>
          </p:nvPr>
        </p:nvGraphicFramePr>
        <p:xfrm>
          <a:off x="251520" y="915566"/>
          <a:ext cx="90364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E35198-71D7-4CE8-864B-1650091C88C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Vecsigrafo – Application Roadmap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F450D3-F19A-4C6C-87C8-69FC5387E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225895"/>
            <a:ext cx="1193618" cy="72008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1DD1D54-810B-4E99-9F88-9DC7D681FA2F}"/>
              </a:ext>
            </a:extLst>
          </p:cNvPr>
          <p:cNvSpPr/>
          <p:nvPr/>
        </p:nvSpPr>
        <p:spPr>
          <a:xfrm>
            <a:off x="1733170" y="4299942"/>
            <a:ext cx="5145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Fast internationalization at Expert System (EU, US, LATAM) and growing customer needs in 14 languages</a:t>
            </a:r>
          </a:p>
        </p:txBody>
      </p:sp>
    </p:spTree>
    <p:extLst>
      <p:ext uri="{BB962C8B-B14F-4D97-AF65-F5344CB8AC3E}">
        <p14:creationId xmlns:p14="http://schemas.microsoft.com/office/powerpoint/2010/main" val="315156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849D31E-715E-4C75-89D5-625748AB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536" y="4767263"/>
            <a:ext cx="9144000" cy="252759"/>
          </a:xfrm>
        </p:spPr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117CA-08E4-48CE-AB6B-D67D812BEBF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7545" y="1275606"/>
            <a:ext cx="4608512" cy="3744416"/>
          </a:xfrm>
        </p:spPr>
        <p:txBody>
          <a:bodyPr/>
          <a:lstStyle/>
          <a:p>
            <a:r>
              <a:rPr lang="en-US" sz="1800" b="1" dirty="0"/>
              <a:t>Mapping vector spaces in different languages:</a:t>
            </a:r>
            <a:r>
              <a:rPr lang="en-US" sz="1800" dirty="0"/>
              <a:t> Linear transformation suggested by (</a:t>
            </a:r>
            <a:r>
              <a:rPr lang="en-US" sz="1800" dirty="0" err="1"/>
              <a:t>Mikolov</a:t>
            </a:r>
            <a:r>
              <a:rPr lang="en-US" sz="1800" dirty="0"/>
              <a:t>, 2013) produced poor results. </a:t>
            </a:r>
            <a:r>
              <a:rPr lang="en-US" sz="1800" b="1" dirty="0"/>
              <a:t>Non-linear</a:t>
            </a:r>
            <a:r>
              <a:rPr lang="en-US" sz="1800" dirty="0"/>
              <a:t> transformation using NNs: </a:t>
            </a:r>
            <a:r>
              <a:rPr lang="en-US" sz="1800" b="1" dirty="0"/>
              <a:t>hit@5 = 0.78 and 90% semantic relatedness</a:t>
            </a:r>
          </a:p>
          <a:p>
            <a:r>
              <a:rPr lang="en-US" sz="1800" dirty="0"/>
              <a:t>Manual inspection showed </a:t>
            </a:r>
            <a:r>
              <a:rPr lang="en-US" sz="1800" b="1" dirty="0"/>
              <a:t>only 28% exact correspondence EN</a:t>
            </a:r>
            <a:r>
              <a:rPr lang="en-US" sz="1800" b="1" dirty="0">
                <a:sym typeface="Wingdings" panose="05000000000000000000" pitchFamily="2" charset="2"/>
              </a:rPr>
              <a:t></a:t>
            </a:r>
            <a:r>
              <a:rPr lang="en-US" sz="1800" b="1" dirty="0"/>
              <a:t>ES</a:t>
            </a:r>
            <a:r>
              <a:rPr lang="en-US" sz="1800" dirty="0"/>
              <a:t>, due to volume (75K concepts less in Spanish Sensigrafo) and strategic modeling decisions</a:t>
            </a:r>
          </a:p>
          <a:p>
            <a:r>
              <a:rPr lang="en-US" sz="1800" b="1" dirty="0"/>
              <a:t>How to address the gap?</a:t>
            </a:r>
          </a:p>
          <a:p>
            <a:pPr lvl="1"/>
            <a:endParaRPr lang="en-US" sz="16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89BB8-9A3A-4827-BE6B-C2D709FABBE2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Mapping and correlation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1C47A46-15A7-45E2-9469-ACC5E35A2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59485"/>
              </p:ext>
            </p:extLst>
          </p:nvPr>
        </p:nvGraphicFramePr>
        <p:xfrm>
          <a:off x="5796136" y="3435846"/>
          <a:ext cx="2610589" cy="109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60135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712074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738380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in </a:t>
                      </a:r>
                      <a:r>
                        <a:rPr lang="es-ES" sz="1200" dirty="0" err="1"/>
                        <a:t>dict</a:t>
                      </a:r>
                      <a:r>
                        <a:rPr lang="es-E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out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dict</a:t>
                      </a:r>
                      <a:r>
                        <a:rPr lang="es-E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#</a:t>
                      </a:r>
                      <a:r>
                        <a:rPr lang="es-ES" sz="1200" dirty="0" err="1"/>
                        <a:t>concepts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hit@5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 </a:t>
                      </a:r>
                      <a:r>
                        <a:rPr lang="es-ES" sz="1200" dirty="0" err="1"/>
                        <a:t>concept</a:t>
                      </a:r>
                      <a:r>
                        <a:rPr lang="es-ES" sz="1200" baseline="-25000" dirty="0" err="1"/>
                        <a:t>ES</a:t>
                      </a:r>
                      <a:endParaRPr lang="es-ES" sz="1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  <a:endParaRPr lang="es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33</a:t>
                      </a:r>
                      <a:endParaRPr lang="es-E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2529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0942FE9-75A7-4470-ACFD-F5CA5961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73075"/>
              </p:ext>
            </p:extLst>
          </p:nvPr>
        </p:nvGraphicFramePr>
        <p:xfrm>
          <a:off x="6228185" y="1347614"/>
          <a:ext cx="1872207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3409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596056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582742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Method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Nodes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hit@5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TM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n/a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0.36</a:t>
                      </a:r>
                      <a:endParaRPr lang="es-E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NN2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4K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0.61</a:t>
                      </a:r>
                      <a:endParaRPr lang="es-E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NN2</a:t>
                      </a: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3F7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5K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0.68</a:t>
                      </a:r>
                      <a:endParaRPr lang="es-E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2529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NN2</a:t>
                      </a:r>
                      <a:endParaRPr kumimoji="0" lang="es-E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B3F7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9599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NN3</a:t>
                      </a:r>
                      <a:endParaRPr lang="es-E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5K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0.72</a:t>
                      </a:r>
                      <a:endParaRPr lang="es-E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7087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B4464BD-A15F-4CFB-A067-3943FFFF7B36}"/>
              </a:ext>
            </a:extLst>
          </p:cNvPr>
          <p:cNvSpPr/>
          <p:nvPr/>
        </p:nvSpPr>
        <p:spPr>
          <a:xfrm>
            <a:off x="6261993" y="1069825"/>
            <a:ext cx="1804589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/>
              <a:t>Alignment performance</a:t>
            </a:r>
            <a:endParaRPr lang="en-US" sz="1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3EAE35-47CF-4D8A-858F-011414FA0167}"/>
              </a:ext>
            </a:extLst>
          </p:cNvPr>
          <p:cNvSpPr/>
          <p:nvPr/>
        </p:nvSpPr>
        <p:spPr>
          <a:xfrm>
            <a:off x="6097657" y="3158847"/>
            <a:ext cx="200754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200" b="1" dirty="0"/>
              <a:t>Manual inspection EN</a:t>
            </a:r>
            <a:r>
              <a:rPr lang="en-US" sz="1200" b="1" dirty="0">
                <a:sym typeface="Wingdings" panose="05000000000000000000" pitchFamily="2" charset="2"/>
              </a:rPr>
              <a:t>ES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034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8E4BF21-34F0-43A6-9869-53B2FA5CF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F816B0-B4C5-4C74-A6EF-E7C49A65865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D41294-9754-4A53-8066-7D10B121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35646"/>
            <a:ext cx="3384376" cy="16921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8999C0-491A-4807-8E31-6F0FD8A4C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79" y="1084341"/>
            <a:ext cx="3778251" cy="19309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025D8A-2139-48C8-B29F-90CCF0B7E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487029"/>
            <a:ext cx="4110036" cy="142957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AB8AF3E-F60C-45D0-BECA-F016E97DDED9}"/>
              </a:ext>
            </a:extLst>
          </p:cNvPr>
          <p:cNvSpPr/>
          <p:nvPr/>
        </p:nvSpPr>
        <p:spPr>
          <a:xfrm>
            <a:off x="431540" y="1177300"/>
            <a:ext cx="331236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1B3F7D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1B3F7D"/>
                </a:solidFill>
              </a:rPr>
              <a:t>“Financing” (EN</a:t>
            </a:r>
            <a:r>
              <a:rPr lang="en-US" b="1" dirty="0">
                <a:solidFill>
                  <a:srgbClr val="1B3F7D"/>
                </a:solidFill>
                <a:sym typeface="Wingdings" panose="05000000000000000000" pitchFamily="2" charset="2"/>
              </a:rPr>
              <a:t>ES)</a:t>
            </a:r>
            <a:endParaRPr lang="en-US" b="1" dirty="0">
              <a:solidFill>
                <a:srgbClr val="1B3F7D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5910399-2FE1-415B-89E5-499F85CBC346}"/>
              </a:ext>
            </a:extLst>
          </p:cNvPr>
          <p:cNvSpPr/>
          <p:nvPr/>
        </p:nvSpPr>
        <p:spPr>
          <a:xfrm>
            <a:off x="4034730" y="3066514"/>
            <a:ext cx="331236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1B3F7D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1B3F7D"/>
                </a:solidFill>
              </a:rPr>
              <a:t>“PYME” (ES</a:t>
            </a:r>
            <a:r>
              <a:rPr lang="en-US" b="1" dirty="0">
                <a:solidFill>
                  <a:srgbClr val="1B3F7D"/>
                </a:solidFill>
                <a:sym typeface="Wingdings" panose="05000000000000000000" pitchFamily="2" charset="2"/>
              </a:rPr>
              <a:t>EN)</a:t>
            </a:r>
            <a:endParaRPr lang="en-US" b="1" dirty="0">
              <a:solidFill>
                <a:srgbClr val="1B3F7D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D3B5B82-45FF-42D3-99FE-AA865E5AEB11}"/>
              </a:ext>
            </a:extLst>
          </p:cNvPr>
          <p:cNvSpPr/>
          <p:nvPr/>
        </p:nvSpPr>
        <p:spPr>
          <a:xfrm>
            <a:off x="5010301" y="638078"/>
            <a:ext cx="331236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1B3F7D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1B3F7D"/>
                </a:solidFill>
              </a:rPr>
              <a:t>“Scrap value” (EN</a:t>
            </a:r>
            <a:r>
              <a:rPr lang="en-US" b="1" dirty="0">
                <a:solidFill>
                  <a:srgbClr val="1B3F7D"/>
                </a:solidFill>
                <a:sym typeface="Wingdings" panose="05000000000000000000" pitchFamily="2" charset="2"/>
              </a:rPr>
              <a:t>ES)</a:t>
            </a:r>
            <a:endParaRPr lang="en-US" b="1" dirty="0">
              <a:solidFill>
                <a:srgbClr val="1B3F7D"/>
              </a:solidFill>
            </a:endParaRPr>
          </a:p>
        </p:txBody>
      </p:sp>
      <p:pic>
        <p:nvPicPr>
          <p:cNvPr id="6152" name="Picture 8" descr="Image result for check">
            <a:extLst>
              <a:ext uri="{FF2B5EF4-FFF2-40B4-BE49-F238E27FC236}">
                <a16:creationId xmlns:a16="http://schemas.microsoft.com/office/drawing/2014/main" id="{58874373-9312-42D3-B9D0-74A3F52C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33079"/>
            <a:ext cx="987574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check">
            <a:extLst>
              <a:ext uri="{FF2B5EF4-FFF2-40B4-BE49-F238E27FC236}">
                <a16:creationId xmlns:a16="http://schemas.microsoft.com/office/drawing/2014/main" id="{86F5E0A6-234E-4B24-9F3D-A3817031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8" y="3685175"/>
            <a:ext cx="987574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question mark">
            <a:extLst>
              <a:ext uri="{FF2B5EF4-FFF2-40B4-BE49-F238E27FC236}">
                <a16:creationId xmlns:a16="http://schemas.microsoft.com/office/drawing/2014/main" id="{159579E5-25B7-4CF0-8F98-9794F408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91" y="1851670"/>
            <a:ext cx="1068852" cy="10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6D1F358-8A31-46A3-9F70-8A478B3C1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3795886"/>
            <a:ext cx="2792384" cy="12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231CB3-5303-47E7-81A2-F8D26D0ED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BB42F5-82CC-4472-B4F8-AF75DE3E74CC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Crosslingual synonym suggester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9D6966F-B68A-4304-A8B1-7D4B0B84E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05" y="1419622"/>
            <a:ext cx="1615777" cy="14467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662F0B-36DF-4FDE-B446-B9E61E5DE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95" y="3101763"/>
            <a:ext cx="1615777" cy="1405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CAD6401-BC7D-45A5-85CC-45A69C916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72" y="1421973"/>
            <a:ext cx="1617257" cy="141327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285FAED-0A21-43BD-A371-FD2C781420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22" y="3106250"/>
            <a:ext cx="1400755" cy="1400755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67A5F01-5E29-4C39-AFA0-AF17F46E78E1}"/>
              </a:ext>
            </a:extLst>
          </p:cNvPr>
          <p:cNvSpPr/>
          <p:nvPr/>
        </p:nvSpPr>
        <p:spPr>
          <a:xfrm>
            <a:off x="5750475" y="2764128"/>
            <a:ext cx="1512168" cy="2616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50" b="1" dirty="0"/>
              <a:t>1546 IPTC concepts</a:t>
            </a:r>
            <a:endParaRPr lang="en-US" sz="105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A9DA763-3220-4844-B4D3-DD5BADF66926}"/>
              </a:ext>
            </a:extLst>
          </p:cNvPr>
          <p:cNvSpPr/>
          <p:nvPr/>
        </p:nvSpPr>
        <p:spPr>
          <a:xfrm>
            <a:off x="5927817" y="4451759"/>
            <a:ext cx="108435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50" b="1" dirty="0"/>
              <a:t>No suggestions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7370488-95ED-4004-99EA-8B6C03B0A89D}"/>
              </a:ext>
            </a:extLst>
          </p:cNvPr>
          <p:cNvSpPr/>
          <p:nvPr/>
        </p:nvSpPr>
        <p:spPr>
          <a:xfrm>
            <a:off x="7623515" y="2764128"/>
            <a:ext cx="85128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50" b="1" dirty="0"/>
              <a:t>Clashing</a:t>
            </a:r>
            <a:endParaRPr lang="en-US" sz="105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D214271-7001-459B-AC7B-8E3C63B804AA}"/>
              </a:ext>
            </a:extLst>
          </p:cNvPr>
          <p:cNvSpPr/>
          <p:nvPr/>
        </p:nvSpPr>
        <p:spPr>
          <a:xfrm>
            <a:off x="7554687" y="4460559"/>
            <a:ext cx="928176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50" b="1" dirty="0"/>
              <a:t>Non clashing</a:t>
            </a:r>
            <a:endParaRPr lang="en-US" sz="105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0263F3A-5E9B-437D-A284-23261F6FB91B}"/>
              </a:ext>
            </a:extLst>
          </p:cNvPr>
          <p:cNvSpPr txBox="1">
            <a:spLocks/>
          </p:cNvSpPr>
          <p:nvPr/>
        </p:nvSpPr>
        <p:spPr>
          <a:xfrm>
            <a:off x="467545" y="1227748"/>
            <a:ext cx="4846788" cy="3792273"/>
          </a:xfrm>
          <a:prstGeom prst="rect">
            <a:avLst/>
          </a:prstGeom>
        </p:spPr>
        <p:txBody>
          <a:bodyPr lIns="180000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Font typeface="Wingdings" charset="2"/>
              <a:buChar char="§"/>
              <a:defRPr sz="20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80000"/>
              <a:buFont typeface="Wingdings" charset="2"/>
              <a:buChar char="§"/>
              <a:defRPr sz="18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50000"/>
              <a:buFont typeface="Wingdings" charset="2"/>
              <a:buChar char="§"/>
              <a:defRPr sz="16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30000"/>
              <a:buFont typeface="Wingdings" charset="2"/>
              <a:buChar char="§"/>
              <a:defRPr sz="14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30000"/>
              <a:buFont typeface="Wingdings" charset="2"/>
              <a:buChar char="§"/>
              <a:defRPr sz="12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Combines features from bilingual vecsigrafo, the target and source Sensigrafos and a dictionary (</a:t>
            </a:r>
            <a:r>
              <a:rPr lang="en-US" sz="1600" b="1" dirty="0" err="1"/>
              <a:t>PanLex</a:t>
            </a:r>
            <a:r>
              <a:rPr lang="en-US" sz="1600" b="1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For each concept in the source language, </a:t>
            </a:r>
            <a:r>
              <a:rPr lang="en-US" sz="1600" b="1" dirty="0"/>
              <a:t>find the </a:t>
            </a:r>
            <a:r>
              <a:rPr lang="en-US" sz="1600" b="1" i="1" dirty="0"/>
              <a:t>n </a:t>
            </a:r>
            <a:r>
              <a:rPr lang="en-US" sz="1600" b="1" dirty="0"/>
              <a:t>nearest concepts </a:t>
            </a:r>
            <a:r>
              <a:rPr lang="en-US" sz="1600" dirty="0"/>
              <a:t>in the target language that match grammar type (noun, verb, adjective, etc.)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For each candidate, </a:t>
            </a:r>
            <a:r>
              <a:rPr lang="en-US" sz="1600" b="1" dirty="0"/>
              <a:t>calculate hybrid features </a:t>
            </a:r>
            <a:r>
              <a:rPr lang="en-US" sz="1600" dirty="0"/>
              <a:t>(lemma translation, glossa similarity, cosine similarity, shared hypernyms and domains)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Combine into a single score and rank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Check if suggested synonym candidate is </a:t>
            </a:r>
            <a:r>
              <a:rPr lang="en-US" sz="1600" b="1" dirty="0"/>
              <a:t>already mapped </a:t>
            </a:r>
            <a:r>
              <a:rPr lang="en-US" sz="1600" dirty="0"/>
              <a:t>to a different concept and compare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Suggestion made if score is over a threshold</a:t>
            </a:r>
            <a:endParaRPr lang="en-US" sz="14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67AA25E-F74B-4074-86B4-A6D5F68E0C51}"/>
              </a:ext>
            </a:extLst>
          </p:cNvPr>
          <p:cNvSpPr/>
          <p:nvPr/>
        </p:nvSpPr>
        <p:spPr>
          <a:xfrm>
            <a:off x="5474980" y="694670"/>
            <a:ext cx="345638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/>
              <a:t>Manual inspection EN</a:t>
            </a:r>
            <a:r>
              <a:rPr lang="en-US" sz="1600" b="1" dirty="0">
                <a:sym typeface="Wingdings" panose="05000000000000000000" pitchFamily="2" charset="2"/>
              </a:rPr>
              <a:t>ES </a:t>
            </a:r>
          </a:p>
          <a:p>
            <a:pPr lvl="0" algn="ctr">
              <a:defRPr/>
            </a:pPr>
            <a:r>
              <a:rPr lang="en-US" sz="1600" b="1" dirty="0">
                <a:sym typeface="Wingdings" panose="05000000000000000000" pitchFamily="2" charset="2"/>
              </a:rPr>
              <a:t>(1546 concepts, IPTC)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954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395DED-C635-4F61-A393-0851CB625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3528" y="4869513"/>
            <a:ext cx="9144000" cy="252759"/>
          </a:xfrm>
        </p:spPr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0EA984-57D7-4E4F-B72B-B64972B24CBC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611560" y="1040495"/>
            <a:ext cx="7848872" cy="3857072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EA460B-3BD7-4231-A90D-5E1AB648335B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91FA83-690D-4D07-8E54-B27BBD674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23400" r="32675" b="17801"/>
          <a:stretch/>
        </p:blipFill>
        <p:spPr>
          <a:xfrm>
            <a:off x="2771800" y="3579862"/>
            <a:ext cx="720080" cy="7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04256" y="1066428"/>
            <a:ext cx="5292080" cy="857250"/>
          </a:xfrm>
        </p:spPr>
        <p:txBody>
          <a:bodyPr/>
          <a:lstStyle/>
          <a:p>
            <a:r>
              <a:rPr lang="it-IT" dirty="0"/>
              <a:t>Jose Manuel Gomez-Perez</a:t>
            </a:r>
            <a:br>
              <a:rPr lang="it-IT" dirty="0"/>
            </a:br>
            <a:r>
              <a:rPr lang="it-IT" dirty="0"/>
              <a:t>Director R&amp;D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2339752" y="1733389"/>
            <a:ext cx="5292080" cy="366886"/>
          </a:xfrm>
        </p:spPr>
        <p:txBody>
          <a:bodyPr/>
          <a:lstStyle/>
          <a:p>
            <a:r>
              <a:rPr lang="it-IT" b="1" dirty="0"/>
              <a:t>jmgomez@expertsystem.com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9C0BB500-258C-4B81-823F-D53034CA703F}"/>
              </a:ext>
            </a:extLst>
          </p:cNvPr>
          <p:cNvSpPr txBox="1">
            <a:spLocks/>
          </p:cNvSpPr>
          <p:nvPr/>
        </p:nvSpPr>
        <p:spPr>
          <a:xfrm>
            <a:off x="35496" y="2283718"/>
            <a:ext cx="8064896" cy="648072"/>
          </a:xfrm>
          <a:prstGeom prst="rect">
            <a:avLst/>
          </a:prstGeom>
        </p:spPr>
        <p:txBody>
          <a:bodyPr lIns="54000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 baseline="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/>
              <a:t>Denaux R, Gomez-Perez JM. </a:t>
            </a:r>
            <a:r>
              <a:rPr lang="en-US" sz="1200" b="1" i="1" dirty="0"/>
              <a:t>Towards a Vecsigrafo: Portable Semantics in Knowledge-based Text Analytics. </a:t>
            </a:r>
            <a:r>
              <a:rPr lang="it-IT" sz="1200" i="1" dirty="0"/>
              <a:t> To appear in proceedings of the </a:t>
            </a:r>
            <a:r>
              <a:rPr lang="en-US" sz="1200" i="1" dirty="0"/>
              <a:t>Intl. Workshop on Hybrid Statistical Semantic Understanding and Emerging Semantics (HSSUES), collocated with the 16</a:t>
            </a:r>
            <a:r>
              <a:rPr lang="en-US" sz="1200" i="1" baseline="30000" dirty="0"/>
              <a:t>th</a:t>
            </a:r>
            <a:r>
              <a:rPr lang="en-US" sz="1200" i="1" dirty="0"/>
              <a:t> Intl. Semantic Web Conference (ISWC), Vienna, 2017.</a:t>
            </a:r>
            <a:endParaRPr lang="it-IT" sz="1200" i="1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91E4BB87-F484-4EE9-BAEC-B541AD0EEA1C}"/>
              </a:ext>
            </a:extLst>
          </p:cNvPr>
          <p:cNvSpPr txBox="1">
            <a:spLocks/>
          </p:cNvSpPr>
          <p:nvPr/>
        </p:nvSpPr>
        <p:spPr>
          <a:xfrm>
            <a:off x="-396552" y="1066428"/>
            <a:ext cx="5292080" cy="857250"/>
          </a:xfrm>
          <a:prstGeom prst="rect">
            <a:avLst/>
          </a:prstGeom>
        </p:spPr>
        <p:txBody>
          <a:bodyPr vert="horz" lIns="54000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EC2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Ronald Denaux</a:t>
            </a:r>
            <a:br>
              <a:rPr lang="it-IT" dirty="0"/>
            </a:br>
            <a:r>
              <a:rPr lang="it-IT" dirty="0"/>
              <a:t>Senior Researcher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5C962F78-A2C6-41B7-832D-B268A1BAC3A6}"/>
              </a:ext>
            </a:extLst>
          </p:cNvPr>
          <p:cNvSpPr txBox="1">
            <a:spLocks/>
          </p:cNvSpPr>
          <p:nvPr/>
        </p:nvSpPr>
        <p:spPr>
          <a:xfrm>
            <a:off x="-396552" y="1740235"/>
            <a:ext cx="5292080" cy="366886"/>
          </a:xfrm>
          <a:prstGeom prst="rect">
            <a:avLst/>
          </a:prstGeom>
        </p:spPr>
        <p:txBody>
          <a:bodyPr lIns="540000"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 baseline="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rdenaux@expertsystem.com </a:t>
            </a:r>
          </a:p>
        </p:txBody>
      </p:sp>
    </p:spTree>
    <p:extLst>
      <p:ext uri="{BB962C8B-B14F-4D97-AF65-F5344CB8AC3E}">
        <p14:creationId xmlns:p14="http://schemas.microsoft.com/office/powerpoint/2010/main" val="101980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users">
            <a:extLst>
              <a:ext uri="{FF2B5EF4-FFF2-40B4-BE49-F238E27FC236}">
                <a16:creationId xmlns:a16="http://schemas.microsoft.com/office/drawing/2014/main" id="{17E99AB8-98AE-470F-BDA5-5D6F401B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16714"/>
            <a:ext cx="3618020" cy="27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885679-D66A-44D2-8E1E-D71D0B899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EFE3FAA-E344-4B87-8086-E9C711D73289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Image result for banking">
            <a:extLst>
              <a:ext uri="{FF2B5EF4-FFF2-40B4-BE49-F238E27FC236}">
                <a16:creationId xmlns:a16="http://schemas.microsoft.com/office/drawing/2014/main" id="{024FC943-00C3-444D-A8B2-69B1446B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1630"/>
            <a:ext cx="1228175" cy="7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vesting">
            <a:extLst>
              <a:ext uri="{FF2B5EF4-FFF2-40B4-BE49-F238E27FC236}">
                <a16:creationId xmlns:a16="http://schemas.microsoft.com/office/drawing/2014/main" id="{97A756C4-60E1-472A-8B0C-86AEDE5B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9742"/>
            <a:ext cx="1228393" cy="8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nsurance">
            <a:extLst>
              <a:ext uri="{FF2B5EF4-FFF2-40B4-BE49-F238E27FC236}">
                <a16:creationId xmlns:a16="http://schemas.microsoft.com/office/drawing/2014/main" id="{7010EC59-EBFE-4AF7-9D14-4271B38D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47932"/>
            <a:ext cx="1228175" cy="8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energy">
            <a:extLst>
              <a:ext uri="{FF2B5EF4-FFF2-40B4-BE49-F238E27FC236}">
                <a16:creationId xmlns:a16="http://schemas.microsoft.com/office/drawing/2014/main" id="{BEACE4A5-F37E-4D2A-999D-D5080668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53" y="3006444"/>
            <a:ext cx="138015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lated image">
            <a:extLst>
              <a:ext uri="{FF2B5EF4-FFF2-40B4-BE49-F238E27FC236}">
                <a16:creationId xmlns:a16="http://schemas.microsoft.com/office/drawing/2014/main" id="{CF1A1CF4-6B9D-4FFD-9EF3-B7872279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43" y="4212550"/>
            <a:ext cx="1235357" cy="7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public service">
            <a:extLst>
              <a:ext uri="{FF2B5EF4-FFF2-40B4-BE49-F238E27FC236}">
                <a16:creationId xmlns:a16="http://schemas.microsoft.com/office/drawing/2014/main" id="{A512B2B6-2868-4FA0-9544-A04B8517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26525"/>
            <a:ext cx="1228175" cy="10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4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8E4BF21-34F0-43A6-9869-53B2FA5CF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F816B0-B4C5-4C74-A6EF-E7C49A65865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s-ES" dirty="0" err="1"/>
              <a:t>Correlation</a:t>
            </a:r>
            <a:r>
              <a:rPr lang="es-ES" dirty="0"/>
              <a:t> </a:t>
            </a:r>
            <a:r>
              <a:rPr lang="es-ES" dirty="0" err="1"/>
              <a:t>calculation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8048E4-EB75-42BC-B118-785E843DA988}"/>
              </a:ext>
            </a:extLst>
          </p:cNvPr>
          <p:cNvSpPr txBox="1"/>
          <p:nvPr/>
        </p:nvSpPr>
        <p:spPr>
          <a:xfrm>
            <a:off x="127422" y="1290995"/>
            <a:ext cx="8999381" cy="319496"/>
          </a:xfrm>
          <a:prstGeom prst="rect">
            <a:avLst/>
          </a:prstGeom>
          <a:noFill/>
        </p:spPr>
        <p:txBody>
          <a:bodyPr wrap="square" lIns="72567" tIns="36283" rIns="72567" bIns="36283" rtlCol="0" anchor="ctr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+mj-lt"/>
                <a:ea typeface="Karla" pitchFamily="2" charset="0"/>
              </a:rPr>
              <a:t>Develop an indicative list of advisory and conciliatory measures to encourage full compliance;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330C39-5D45-4486-9DDC-A17D04F837B8}"/>
              </a:ext>
            </a:extLst>
          </p:cNvPr>
          <p:cNvSpPr txBox="1"/>
          <p:nvPr/>
        </p:nvSpPr>
        <p:spPr>
          <a:xfrm>
            <a:off x="127422" y="2236072"/>
            <a:ext cx="8490054" cy="565717"/>
          </a:xfrm>
          <a:prstGeom prst="rect">
            <a:avLst/>
          </a:prstGeom>
          <a:noFill/>
        </p:spPr>
        <p:txBody>
          <a:bodyPr wrap="none" lIns="72567" tIns="36283" rIns="72567" bIns="36283" rtlCol="0" anchor="ctr">
            <a:spAutoFit/>
          </a:bodyPr>
          <a:lstStyle/>
          <a:p>
            <a:r>
              <a:rPr lang="fr-FR" sz="1600" dirty="0"/>
              <a:t>en#67083|develop en#89749|indicative en#113271|list en#88602|advisory en#85521|conciliatory </a:t>
            </a:r>
          </a:p>
          <a:p>
            <a:r>
              <a:rPr lang="fr-FR" sz="1600" dirty="0"/>
              <a:t>en#33443|measure en#77189|encourage en#84127|full en#4941|compliance</a:t>
            </a:r>
            <a:endParaRPr lang="en-GB" sz="1600" b="1" dirty="0">
              <a:solidFill>
                <a:srgbClr val="FF0000"/>
              </a:solidFill>
              <a:latin typeface="+mj-lt"/>
              <a:ea typeface="Karla" pitchFamily="2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FA1F9459-3AF3-4264-B14B-4715221CC8DB}"/>
              </a:ext>
            </a:extLst>
          </p:cNvPr>
          <p:cNvSpPr/>
          <p:nvPr/>
        </p:nvSpPr>
        <p:spPr>
          <a:xfrm>
            <a:off x="1691680" y="1635646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BD9F89-DE0C-4EDF-AA4D-EFF9BC53D887}"/>
              </a:ext>
            </a:extLst>
          </p:cNvPr>
          <p:cNvSpPr txBox="1"/>
          <p:nvPr/>
        </p:nvSpPr>
        <p:spPr>
          <a:xfrm>
            <a:off x="2195736" y="1764031"/>
            <a:ext cx="1874653" cy="381051"/>
          </a:xfrm>
          <a:prstGeom prst="rect">
            <a:avLst/>
          </a:prstGeom>
          <a:noFill/>
        </p:spPr>
        <p:txBody>
          <a:bodyPr wrap="none" lIns="72567" tIns="36283" rIns="72567" bIns="36283" rtlCol="0" anchor="ctr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j-lt"/>
                <a:ea typeface="Karla" pitchFamily="2" charset="0"/>
              </a:rPr>
              <a:t>Tokenize &amp; WSD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5C40190E-E72A-4845-AEEA-B8A79F292DE0}"/>
              </a:ext>
            </a:extLst>
          </p:cNvPr>
          <p:cNvSpPr/>
          <p:nvPr/>
        </p:nvSpPr>
        <p:spPr>
          <a:xfrm>
            <a:off x="1691680" y="2787774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2712E5-5038-4290-A2DF-4BF58A3C1E87}"/>
              </a:ext>
            </a:extLst>
          </p:cNvPr>
          <p:cNvSpPr txBox="1"/>
          <p:nvPr/>
        </p:nvSpPr>
        <p:spPr>
          <a:xfrm>
            <a:off x="2195736" y="2859782"/>
            <a:ext cx="6184166" cy="381051"/>
          </a:xfrm>
          <a:prstGeom prst="rect">
            <a:avLst/>
          </a:prstGeom>
          <a:noFill/>
        </p:spPr>
        <p:txBody>
          <a:bodyPr wrap="none" lIns="72567" tIns="36283" rIns="72567" bIns="36283" rtlCol="0" anchor="ctr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+mj-lt"/>
                <a:ea typeface="Karla" pitchFamily="2" charset="0"/>
              </a:rPr>
              <a:t>Correlation for </a:t>
            </a:r>
            <a:r>
              <a:rPr lang="en-GB" sz="2000" b="1" dirty="0" err="1">
                <a:solidFill>
                  <a:srgbClr val="FF0000"/>
                </a:solidFill>
                <a:latin typeface="+mj-lt"/>
                <a:ea typeface="Karla" pitchFamily="2" charset="0"/>
              </a:rPr>
              <a:t>en_lem_list</a:t>
            </a:r>
            <a:r>
              <a:rPr lang="en-GB" sz="2000" b="1" dirty="0">
                <a:solidFill>
                  <a:srgbClr val="FF0000"/>
                </a:solidFill>
                <a:latin typeface="+mj-lt"/>
                <a:ea typeface="Karla" pitchFamily="2" charset="0"/>
              </a:rPr>
              <a:t> (window 2, harmonic weight)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B861FE2-B213-46A3-92FC-8BD00D2E1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73375"/>
              </p:ext>
            </p:extLst>
          </p:nvPr>
        </p:nvGraphicFramePr>
        <p:xfrm>
          <a:off x="127422" y="3507854"/>
          <a:ext cx="3157619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99532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780750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1377337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Distance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weight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en#67083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err="1"/>
                        <a:t>develop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en#89749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2529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 err="1"/>
                        <a:t>indicative</a:t>
                      </a:r>
                      <a:endParaRPr lang="es-E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3162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en#113271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3796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2C71BFF-5BD9-447E-9C60-01ACC2AD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13553"/>
              </p:ext>
            </p:extLst>
          </p:nvPr>
        </p:nvGraphicFramePr>
        <p:xfrm>
          <a:off x="3779912" y="3507854"/>
          <a:ext cx="3157619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99532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780750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1377337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Distance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weight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err="1"/>
                        <a:t>list</a:t>
                      </a:r>
                      <a:endParaRPr lang="es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en#88602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 err="1"/>
                        <a:t>advisory</a:t>
                      </a:r>
                      <a:endParaRPr lang="es-E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2529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en#85521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3162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 err="1"/>
                        <a:t>conciliatory</a:t>
                      </a:r>
                      <a:endParaRPr lang="es-E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baseline="0" dirty="0"/>
                        <a:t>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83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5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D71BB1-ACE2-4E89-87E4-213516503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01907-500D-4D9A-B24B-191BFCA1E1C7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Cognitive</a:t>
            </a:r>
            <a:r>
              <a:rPr lang="es-ES" dirty="0"/>
              <a:t> </a:t>
            </a:r>
            <a:r>
              <a:rPr lang="es-ES" dirty="0" err="1"/>
              <a:t>Chasm</a:t>
            </a:r>
            <a:endParaRPr lang="es-ES" dirty="0"/>
          </a:p>
        </p:txBody>
      </p:sp>
      <p:pic>
        <p:nvPicPr>
          <p:cNvPr id="1026" name="Picture 2" descr="Image result for crossing the chasm">
            <a:extLst>
              <a:ext uri="{FF2B5EF4-FFF2-40B4-BE49-F238E27FC236}">
                <a16:creationId xmlns:a16="http://schemas.microsoft.com/office/drawing/2014/main" id="{00ED1844-3842-4E5D-9EB0-477CA6AEBA44}"/>
              </a:ext>
            </a:extLst>
          </p:cNvPr>
          <p:cNvPicPr>
            <a:picLocks noGrp="1" noChangeAspect="1" noChangeArrowheads="1"/>
          </p:cNvPicPr>
          <p:nvPr>
            <p:ph sz="half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6276176" cy="286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lobo: línea doblada 6">
            <a:extLst>
              <a:ext uri="{FF2B5EF4-FFF2-40B4-BE49-F238E27FC236}">
                <a16:creationId xmlns:a16="http://schemas.microsoft.com/office/drawing/2014/main" id="{C70B7997-B3A2-445E-930A-06E90E7F4CE4}"/>
              </a:ext>
            </a:extLst>
          </p:cNvPr>
          <p:cNvSpPr/>
          <p:nvPr/>
        </p:nvSpPr>
        <p:spPr>
          <a:xfrm flipH="1">
            <a:off x="293264" y="1684591"/>
            <a:ext cx="3024336" cy="1045537"/>
          </a:xfrm>
          <a:prstGeom prst="borderCallout2">
            <a:avLst>
              <a:gd name="adj1" fmla="val 100349"/>
              <a:gd name="adj2" fmla="val 51352"/>
              <a:gd name="adj3" fmla="val 132762"/>
              <a:gd name="adj4" fmla="val 51660"/>
              <a:gd name="adj5" fmla="val 145879"/>
              <a:gd name="adj6" fmla="val 4205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Machine understanding vs. </a:t>
            </a:r>
          </a:p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Human understanding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9032DD-30B7-4379-B3CA-CE7A8C410086}"/>
              </a:ext>
            </a:extLst>
          </p:cNvPr>
          <p:cNvSpPr/>
          <p:nvPr/>
        </p:nvSpPr>
        <p:spPr>
          <a:xfrm>
            <a:off x="3995936" y="105585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/>
              <a:t>How can humans and AI interact with and understand each other?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2E4438-6A1F-47D1-B5D3-01D14680057A}"/>
              </a:ext>
            </a:extLst>
          </p:cNvPr>
          <p:cNvSpPr/>
          <p:nvPr/>
        </p:nvSpPr>
        <p:spPr>
          <a:xfrm>
            <a:off x="6228576" y="1809530"/>
            <a:ext cx="2880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Is this possible or are they cognitively disconnected?</a:t>
            </a:r>
            <a:endParaRPr lang="es-ES" b="1" i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55B3EB-49CA-4052-A342-186B06454BF2}"/>
              </a:ext>
            </a:extLst>
          </p:cNvPr>
          <p:cNvSpPr/>
          <p:nvPr/>
        </p:nvSpPr>
        <p:spPr>
          <a:xfrm>
            <a:off x="4860032" y="2686882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/>
              <a:t>What mechanisms are needed to cross the cognitive chasm?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5E4D09-747D-4CB6-84C6-8F63B6609BBE}"/>
              </a:ext>
            </a:extLst>
          </p:cNvPr>
          <p:cNvSpPr/>
          <p:nvPr/>
        </p:nvSpPr>
        <p:spPr>
          <a:xfrm>
            <a:off x="6102817" y="3459593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/>
              <a:t>How can knowledge representation be both flexible, scalable, deep and logical?</a:t>
            </a:r>
          </a:p>
        </p:txBody>
      </p:sp>
    </p:spTree>
    <p:extLst>
      <p:ext uri="{BB962C8B-B14F-4D97-AF65-F5344CB8AC3E}">
        <p14:creationId xmlns:p14="http://schemas.microsoft.com/office/powerpoint/2010/main" val="109905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154DB3-9FC4-49AF-86D6-E5C26D97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6BE0ED-CC2D-40E4-BF92-31E211F82F5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716" y="195487"/>
            <a:ext cx="9120088" cy="648072"/>
          </a:xfrm>
        </p:spPr>
        <p:txBody>
          <a:bodyPr/>
          <a:lstStyle/>
          <a:p>
            <a:r>
              <a:rPr lang="es-ES" dirty="0"/>
              <a:t>Pros and </a:t>
            </a:r>
            <a:r>
              <a:rPr lang="es-ES" dirty="0" err="1"/>
              <a:t>cons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structured</a:t>
            </a:r>
            <a:r>
              <a:rPr lang="es-ES" dirty="0"/>
              <a:t> </a:t>
            </a:r>
            <a:r>
              <a:rPr lang="es-ES" dirty="0" err="1"/>
              <a:t>knowledge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DA0C43-1F00-4725-8B80-2D881A818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788146"/>
            <a:ext cx="4238391" cy="1532307"/>
          </a:xfrm>
          <a:prstGeom prst="rect">
            <a:avLst/>
          </a:prstGeom>
        </p:spPr>
      </p:pic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17FF357C-206D-496A-A90A-06C6DA5D44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95536" y="2355726"/>
            <a:ext cx="4248472" cy="2376264"/>
          </a:xfrm>
        </p:spPr>
        <p:txBody>
          <a:bodyPr/>
          <a:lstStyle/>
          <a:p>
            <a:r>
              <a:rPr lang="en-US" dirty="0"/>
              <a:t>Humans have a rich understanding of the domain, resulting in detailed, expressive models</a:t>
            </a:r>
          </a:p>
          <a:p>
            <a:r>
              <a:rPr lang="en-US" dirty="0"/>
              <a:t>Underlying formalisms support logical explanations</a:t>
            </a:r>
          </a:p>
          <a:p>
            <a:r>
              <a:rPr lang="en-US" dirty="0"/>
              <a:t>Reasonable response times</a:t>
            </a:r>
          </a:p>
          <a:p>
            <a:r>
              <a:rPr lang="en-US" dirty="0"/>
              <a:t>Tooling can optimize cost, enabling user-entered knowledge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CDFD98BD-5B79-44B4-B0CD-D9649064C481}"/>
              </a:ext>
            </a:extLst>
          </p:cNvPr>
          <p:cNvSpPr txBox="1">
            <a:spLocks/>
          </p:cNvSpPr>
          <p:nvPr/>
        </p:nvSpPr>
        <p:spPr>
          <a:xfrm>
            <a:off x="4805772" y="2355726"/>
            <a:ext cx="4104456" cy="2376264"/>
          </a:xfrm>
          <a:prstGeom prst="rect">
            <a:avLst/>
          </a:prstGeom>
        </p:spPr>
        <p:txBody>
          <a:bodyPr lIns="180000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Font typeface="Wingdings" charset="2"/>
              <a:buChar char="§"/>
              <a:defRPr sz="20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80000"/>
              <a:buFont typeface="Wingdings" charset="2"/>
              <a:buChar char="§"/>
              <a:defRPr sz="18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50000"/>
              <a:buFont typeface="Wingdings" charset="2"/>
              <a:buChar char="§"/>
              <a:defRPr sz="16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30000"/>
              <a:buFont typeface="Wingdings" charset="2"/>
              <a:buChar char="§"/>
              <a:defRPr sz="14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C2F00"/>
              </a:buClr>
              <a:buSzPct val="30000"/>
              <a:buFont typeface="Wingdings" charset="2"/>
              <a:buChar char="§"/>
              <a:defRPr sz="1200" kern="1200">
                <a:solidFill>
                  <a:srgbClr val="1B3F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Requires a considerable amount of well trained, centralized labor to manually encode knowledge</a:t>
            </a:r>
          </a:p>
          <a:p>
            <a:r>
              <a:rPr lang="en-US" dirty="0"/>
              <a:t>Lacks scalability with large corpora and still costly due to humans in the loop</a:t>
            </a:r>
          </a:p>
          <a:p>
            <a:r>
              <a:rPr lang="en-US" dirty="0"/>
              <a:t>Possible bias, hard to generalize</a:t>
            </a:r>
          </a:p>
          <a:p>
            <a:r>
              <a:rPr lang="en-US" dirty="0"/>
              <a:t>Brittleness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A35D0D-A5B7-4148-8008-848692B5755F}"/>
              </a:ext>
            </a:extLst>
          </p:cNvPr>
          <p:cNvSpPr txBox="1"/>
          <p:nvPr/>
        </p:nvSpPr>
        <p:spPr>
          <a:xfrm>
            <a:off x="7308304" y="1750783"/>
            <a:ext cx="155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29ED09-D965-40F6-9B70-934F1569CCCD}"/>
              </a:ext>
            </a:extLst>
          </p:cNvPr>
          <p:cNvSpPr txBox="1"/>
          <p:nvPr/>
        </p:nvSpPr>
        <p:spPr>
          <a:xfrm>
            <a:off x="251520" y="1750784"/>
            <a:ext cx="221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PROS</a:t>
            </a:r>
          </a:p>
        </p:txBody>
      </p:sp>
    </p:spTree>
    <p:extLst>
      <p:ext uri="{BB962C8B-B14F-4D97-AF65-F5344CB8AC3E}">
        <p14:creationId xmlns:p14="http://schemas.microsoft.com/office/powerpoint/2010/main" val="13462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5910D-BD66-403F-8F51-F4C212929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4" y="4915841"/>
            <a:ext cx="9144000" cy="252759"/>
          </a:xfrm>
        </p:spPr>
        <p:txBody>
          <a:bodyPr/>
          <a:lstStyle/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8454410-D137-41AD-A35B-D0AD0C3CAE1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841913" y="1101189"/>
            <a:ext cx="3912231" cy="3888432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/>
              <a:t>Sensigrafo, a knowledge graph </a:t>
            </a:r>
            <a:r>
              <a:rPr lang="en-US" sz="1600" dirty="0"/>
              <a:t>containing word definitions, related concepts and linguistic information</a:t>
            </a:r>
          </a:p>
          <a:p>
            <a:r>
              <a:rPr lang="en-US" sz="1600" dirty="0"/>
              <a:t>Main entities include </a:t>
            </a:r>
            <a:r>
              <a:rPr lang="en-US" sz="1600" b="1" dirty="0"/>
              <a:t>syncons</a:t>
            </a:r>
            <a:r>
              <a:rPr lang="en-US" sz="1600" dirty="0"/>
              <a:t> (concepts), </a:t>
            </a:r>
            <a:r>
              <a:rPr lang="en-US" sz="1600" b="1" dirty="0"/>
              <a:t>lemmas</a:t>
            </a:r>
            <a:r>
              <a:rPr lang="en-US" sz="1600" dirty="0"/>
              <a:t> (canonical representation of a word) and </a:t>
            </a:r>
            <a:r>
              <a:rPr lang="en-US" sz="1600" b="1" dirty="0"/>
              <a:t>relations </a:t>
            </a:r>
            <a:r>
              <a:rPr lang="en-US" sz="1600" dirty="0"/>
              <a:t>(properties, taxonomical, polysemy, synonymy…)</a:t>
            </a:r>
          </a:p>
          <a:p>
            <a:pPr lvl="1"/>
            <a:r>
              <a:rPr lang="es-ES" sz="1400" dirty="0"/>
              <a:t>301,582 syncons</a:t>
            </a:r>
          </a:p>
          <a:p>
            <a:pPr lvl="1"/>
            <a:r>
              <a:rPr lang="es-ES" sz="1400" dirty="0"/>
              <a:t>401,028 </a:t>
            </a:r>
            <a:r>
              <a:rPr lang="en-US" sz="1400" dirty="0"/>
              <a:t>lemmas</a:t>
            </a:r>
          </a:p>
          <a:p>
            <a:pPr lvl="1"/>
            <a:r>
              <a:rPr lang="en-US" sz="1400" dirty="0"/>
              <a:t>80+ relation types that yield ~2.8 million </a:t>
            </a:r>
            <a:r>
              <a:rPr lang="es-ES" sz="1400" dirty="0"/>
              <a:t>links</a:t>
            </a:r>
            <a:endParaRPr lang="en-US" sz="1400" dirty="0"/>
          </a:p>
          <a:p>
            <a:r>
              <a:rPr lang="en-US" sz="1600" b="1" dirty="0"/>
              <a:t>Internal representation </a:t>
            </a:r>
            <a:r>
              <a:rPr lang="en-US" sz="1600" dirty="0"/>
              <a:t>that leverages external resources, both general and domain-specific</a:t>
            </a:r>
          </a:p>
          <a:p>
            <a:r>
              <a:rPr lang="en-US" sz="1600" b="1" dirty="0"/>
              <a:t>Word-sense disambiguation</a:t>
            </a:r>
            <a:r>
              <a:rPr lang="en-US" sz="1600" dirty="0"/>
              <a:t>, based on the context of a word in Sensigrafo</a:t>
            </a:r>
          </a:p>
          <a:p>
            <a:r>
              <a:rPr lang="en-US" sz="1600" b="1" dirty="0"/>
              <a:t>Categorization </a:t>
            </a:r>
            <a:r>
              <a:rPr lang="en-US" sz="1600" dirty="0"/>
              <a:t>and </a:t>
            </a:r>
            <a:r>
              <a:rPr lang="en-US" sz="1600" b="1" dirty="0"/>
              <a:t>extraction </a:t>
            </a:r>
            <a:r>
              <a:rPr lang="en-US" sz="1600" dirty="0"/>
              <a:t>supported through </a:t>
            </a:r>
            <a:r>
              <a:rPr lang="en-US" sz="1600" b="1" dirty="0"/>
              <a:t>Sensigrafo plus lexical-syntactic rules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93C82-99F0-4745-904B-1E592285288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716" y="267494"/>
            <a:ext cx="9120088" cy="635657"/>
          </a:xfrm>
        </p:spPr>
        <p:txBody>
          <a:bodyPr/>
          <a:lstStyle/>
          <a:p>
            <a:r>
              <a:rPr lang="en-US" dirty="0"/>
              <a:t>Structured knowledge (Sensigrafo)</a:t>
            </a:r>
          </a:p>
        </p:txBody>
      </p:sp>
      <p:pic>
        <p:nvPicPr>
          <p:cNvPr id="7" name="Picture 2" descr="http://www.intelligenceapi.com/images/API.png">
            <a:extLst>
              <a:ext uri="{FF2B5EF4-FFF2-40B4-BE49-F238E27FC236}">
                <a16:creationId xmlns:a16="http://schemas.microsoft.com/office/drawing/2014/main" id="{F7DB9731-4C18-4320-BC77-482CEA3E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7457"/>
            <a:ext cx="4368689" cy="24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9">
            <a:extLst>
              <a:ext uri="{FF2B5EF4-FFF2-40B4-BE49-F238E27FC236}">
                <a16:creationId xmlns:a16="http://schemas.microsoft.com/office/drawing/2014/main" id="{2516D618-F8EB-4954-9047-BE23ACD3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01189"/>
            <a:ext cx="3028212" cy="16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2F8345-BA37-466F-8972-2366E90D2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/>
              <a:t>							</a:t>
            </a:r>
            <a:fld id="{A5966B91-A095-42D1-A609-26FD12F997A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26FD8B-B7DF-4D2A-ADE7-484626A4F7D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-4151" y="279909"/>
            <a:ext cx="9120088" cy="635657"/>
          </a:xfrm>
        </p:spPr>
        <p:txBody>
          <a:bodyPr/>
          <a:lstStyle/>
          <a:p>
            <a:r>
              <a:rPr lang="en-US" dirty="0"/>
              <a:t>Building multiple language models</a:t>
            </a:r>
          </a:p>
        </p:txBody>
      </p: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6B69DA08-5592-49AE-8F79-2C1F6AC9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13" y="763757"/>
            <a:ext cx="3289287" cy="2234924"/>
          </a:xfrm>
          <a:prstGeom prst="rect">
            <a:avLst/>
          </a:prstGeom>
        </p:spPr>
      </p:pic>
      <p:pic>
        <p:nvPicPr>
          <p:cNvPr id="8" name="Picture 6" descr="Alt text">
            <a:extLst>
              <a:ext uri="{FF2B5EF4-FFF2-40B4-BE49-F238E27FC236}">
                <a16:creationId xmlns:a16="http://schemas.microsoft.com/office/drawing/2014/main" id="{FD6A325E-C31F-470B-8AC7-9B27B8C0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0432"/>
            <a:ext cx="3528392" cy="24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lah.github.io/posts/2014-07-NLP-RNNs-Representations/img/Mikolov-GenderVecs.png">
            <a:extLst>
              <a:ext uri="{FF2B5EF4-FFF2-40B4-BE49-F238E27FC236}">
                <a16:creationId xmlns:a16="http://schemas.microsoft.com/office/drawing/2014/main" id="{4DEC048C-4E6B-4F38-B0C3-1534C1AC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22555"/>
            <a:ext cx="1565225" cy="1143348"/>
          </a:xfrm>
          <a:prstGeom prst="rect">
            <a:avLst/>
          </a:prstGeom>
          <a:noFill/>
          <a:extLst/>
        </p:spPr>
      </p:pic>
      <p:pic>
        <p:nvPicPr>
          <p:cNvPr id="10" name="Picture 4" descr="http://colah.github.io/posts/2014-07-NLP-RNNs-Representations/img/Mikolov-AnalogyTable.png">
            <a:extLst>
              <a:ext uri="{FF2B5EF4-FFF2-40B4-BE49-F238E27FC236}">
                <a16:creationId xmlns:a16="http://schemas.microsoft.com/office/drawing/2014/main" id="{A85C02D5-990A-4D45-857D-0C10163E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8681"/>
            <a:ext cx="4648044" cy="19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C50A083-9C46-4828-B25F-034A15C4272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5516" y="1059582"/>
            <a:ext cx="4428492" cy="1600134"/>
          </a:xfrm>
        </p:spPr>
        <p:txBody>
          <a:bodyPr/>
          <a:lstStyle/>
          <a:p>
            <a:r>
              <a:rPr lang="en-US" sz="1600" b="1" dirty="0"/>
              <a:t>Word2vec</a:t>
            </a:r>
            <a:r>
              <a:rPr lang="en-US" sz="1600" dirty="0"/>
              <a:t> represents words in a vector space, making natural language computer-readable</a:t>
            </a:r>
          </a:p>
          <a:p>
            <a:r>
              <a:rPr lang="en-US" sz="1600" dirty="0"/>
              <a:t>Neural word embeddings enable </a:t>
            </a:r>
            <a:r>
              <a:rPr lang="en-US" sz="1600" b="1" dirty="0"/>
              <a:t>word similarity, analogy and relatedness </a:t>
            </a:r>
            <a:r>
              <a:rPr lang="en-US" sz="1600" dirty="0"/>
              <a:t>based on vector arithmetic (cosine similarity)</a:t>
            </a:r>
          </a:p>
          <a:p>
            <a:r>
              <a:rPr lang="en-US" sz="1600" b="1" dirty="0"/>
              <a:t>Essential property: </a:t>
            </a:r>
            <a:r>
              <a:rPr lang="en-US" sz="1600" b="1" u="sng" dirty="0"/>
              <a:t>Semantic portability</a:t>
            </a:r>
            <a:endParaRPr lang="es-ES" sz="1600" u="sng" dirty="0"/>
          </a:p>
        </p:txBody>
      </p:sp>
    </p:spTree>
    <p:extLst>
      <p:ext uri="{BB962C8B-B14F-4D97-AF65-F5344CB8AC3E}">
        <p14:creationId xmlns:p14="http://schemas.microsoft.com/office/powerpoint/2010/main" val="177228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F144B06-518B-48F9-886C-4093E3DD72D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716" y="207901"/>
            <a:ext cx="9120088" cy="635657"/>
          </a:xfrm>
        </p:spPr>
        <p:txBody>
          <a:bodyPr/>
          <a:lstStyle/>
          <a:p>
            <a:r>
              <a:rPr lang="es-ES" dirty="0" err="1"/>
              <a:t>Towards</a:t>
            </a:r>
            <a:r>
              <a:rPr lang="es-ES" dirty="0"/>
              <a:t> Natural </a:t>
            </a:r>
            <a:r>
              <a:rPr lang="es-ES" dirty="0" err="1"/>
              <a:t>Learning</a:t>
            </a:r>
            <a:r>
              <a:rPr lang="es-ES" dirty="0"/>
              <a:t> at Expert </a:t>
            </a:r>
            <a:r>
              <a:rPr lang="es-ES" dirty="0" err="1"/>
              <a:t>System</a:t>
            </a:r>
            <a:endParaRPr lang="es-ES" dirty="0"/>
          </a:p>
          <a:p>
            <a:endParaRPr lang="es-ES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CBAF565-E559-4A07-B6B0-F87443D412B7}"/>
              </a:ext>
            </a:extLst>
          </p:cNvPr>
          <p:cNvGrpSpPr/>
          <p:nvPr/>
        </p:nvGrpSpPr>
        <p:grpSpPr>
          <a:xfrm>
            <a:off x="323528" y="987574"/>
            <a:ext cx="5592411" cy="1905548"/>
            <a:chOff x="558451" y="1314274"/>
            <a:chExt cx="7428323" cy="2827107"/>
          </a:xfrm>
        </p:grpSpPr>
        <p:pic>
          <p:nvPicPr>
            <p:cNvPr id="37" name="Picture 2" descr="Related image">
              <a:extLst>
                <a:ext uri="{FF2B5EF4-FFF2-40B4-BE49-F238E27FC236}">
                  <a16:creationId xmlns:a16="http://schemas.microsoft.com/office/drawing/2014/main" id="{EAB0EC79-10E5-4DAF-8C48-EB6359165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103" y="1949703"/>
              <a:ext cx="1833586" cy="1615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Image result for person computer icon">
              <a:extLst>
                <a:ext uri="{FF2B5EF4-FFF2-40B4-BE49-F238E27FC236}">
                  <a16:creationId xmlns:a16="http://schemas.microsoft.com/office/drawing/2014/main" id="{C8B3FC01-D693-48E6-AEE7-182D36244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51" y="2597903"/>
              <a:ext cx="1030879" cy="108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lecha: a la derecha con bandas 38">
              <a:extLst>
                <a:ext uri="{FF2B5EF4-FFF2-40B4-BE49-F238E27FC236}">
                  <a16:creationId xmlns:a16="http://schemas.microsoft.com/office/drawing/2014/main" id="{49329C31-7595-4129-B78D-30E1ACF0D97C}"/>
                </a:ext>
              </a:extLst>
            </p:cNvPr>
            <p:cNvSpPr/>
            <p:nvPr/>
          </p:nvSpPr>
          <p:spPr>
            <a:xfrm>
              <a:off x="1301553" y="2533379"/>
              <a:ext cx="715498" cy="522178"/>
            </a:xfrm>
            <a:prstGeom prst="striped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Flecha: a la derecha con bandas 39">
              <a:extLst>
                <a:ext uri="{FF2B5EF4-FFF2-40B4-BE49-F238E27FC236}">
                  <a16:creationId xmlns:a16="http://schemas.microsoft.com/office/drawing/2014/main" id="{A3FC8BE1-3B70-4CB0-938D-63F296266D45}"/>
                </a:ext>
              </a:extLst>
            </p:cNvPr>
            <p:cNvSpPr/>
            <p:nvPr/>
          </p:nvSpPr>
          <p:spPr>
            <a:xfrm>
              <a:off x="3859627" y="2514440"/>
              <a:ext cx="672512" cy="522178"/>
            </a:xfrm>
            <a:prstGeom prst="striped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6A238DF6-5EF6-45B4-88B6-7A95F2711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2000" y="1314274"/>
              <a:ext cx="3204774" cy="2827107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F8D5483-92B7-4553-98F7-129427406A63}"/>
              </a:ext>
            </a:extLst>
          </p:cNvPr>
          <p:cNvGrpSpPr/>
          <p:nvPr/>
        </p:nvGrpSpPr>
        <p:grpSpPr>
          <a:xfrm>
            <a:off x="3635896" y="2571750"/>
            <a:ext cx="4982766" cy="2226992"/>
            <a:chOff x="4866123" y="3680138"/>
            <a:chExt cx="7325877" cy="3333750"/>
          </a:xfrm>
        </p:grpSpPr>
        <p:pic>
          <p:nvPicPr>
            <p:cNvPr id="32" name="Picture 6" descr="Related image">
              <a:extLst>
                <a:ext uri="{FF2B5EF4-FFF2-40B4-BE49-F238E27FC236}">
                  <a16:creationId xmlns:a16="http://schemas.microsoft.com/office/drawing/2014/main" id="{D03CD22C-E3FF-4D3D-AC5F-5E4ED1F7D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2499" y="5281572"/>
              <a:ext cx="1089837" cy="108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3" name="Diagrama 32">
              <a:extLst>
                <a:ext uri="{FF2B5EF4-FFF2-40B4-BE49-F238E27FC236}">
                  <a16:creationId xmlns:a16="http://schemas.microsoft.com/office/drawing/2014/main" id="{926FE609-F060-4762-8E94-B14D4C86C4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1674141"/>
                </p:ext>
              </p:extLst>
            </p:nvPr>
          </p:nvGraphicFramePr>
          <p:xfrm>
            <a:off x="8592288" y="3752425"/>
            <a:ext cx="3599712" cy="23159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34" name="Picture 14" descr="Granular Knowledge Graph">
              <a:extLst>
                <a:ext uri="{FF2B5EF4-FFF2-40B4-BE49-F238E27FC236}">
                  <a16:creationId xmlns:a16="http://schemas.microsoft.com/office/drawing/2014/main" id="{6D951BAA-0312-4B03-A7E1-BDB4F8CBF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23" y="3680138"/>
              <a:ext cx="3333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echa: a la derecha con bandas 34">
              <a:extLst>
                <a:ext uri="{FF2B5EF4-FFF2-40B4-BE49-F238E27FC236}">
                  <a16:creationId xmlns:a16="http://schemas.microsoft.com/office/drawing/2014/main" id="{B6992DF8-431C-4FA0-803F-B43E96871ABC}"/>
                </a:ext>
              </a:extLst>
            </p:cNvPr>
            <p:cNvSpPr/>
            <p:nvPr/>
          </p:nvSpPr>
          <p:spPr>
            <a:xfrm rot="10800000">
              <a:off x="8574941" y="5302698"/>
              <a:ext cx="715498" cy="522178"/>
            </a:xfrm>
            <a:prstGeom prst="striped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2" name="Elipse 41">
            <a:extLst>
              <a:ext uri="{FF2B5EF4-FFF2-40B4-BE49-F238E27FC236}">
                <a16:creationId xmlns:a16="http://schemas.microsoft.com/office/drawing/2014/main" id="{87E7EC58-A8FB-49FE-ADC5-BE6E4C77D4FD}"/>
              </a:ext>
            </a:extLst>
          </p:cNvPr>
          <p:cNvSpPr/>
          <p:nvPr/>
        </p:nvSpPr>
        <p:spPr>
          <a:xfrm>
            <a:off x="3398925" y="1281712"/>
            <a:ext cx="2685243" cy="25431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F6B8B936-9A30-4EC1-8FEF-05F7F9B0EB48}"/>
              </a:ext>
            </a:extLst>
          </p:cNvPr>
          <p:cNvSpPr txBox="1">
            <a:spLocks/>
          </p:cNvSpPr>
          <p:nvPr/>
        </p:nvSpPr>
        <p:spPr>
          <a:xfrm>
            <a:off x="251520" y="2571750"/>
            <a:ext cx="2979176" cy="19164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400" dirty="0">
                <a:solidFill>
                  <a:srgbClr val="339933"/>
                </a:solidFill>
              </a:rPr>
              <a:t>Knowledge embedded in document corpora</a:t>
            </a:r>
          </a:p>
          <a:p>
            <a:pPr marL="285750" indent="-285750"/>
            <a:r>
              <a:rPr lang="en-US" sz="1400" dirty="0">
                <a:solidFill>
                  <a:srgbClr val="339933"/>
                </a:solidFill>
              </a:rPr>
              <a:t>Broad, flexible, scalable</a:t>
            </a:r>
          </a:p>
          <a:p>
            <a:pPr marL="285750" indent="-285750"/>
            <a:r>
              <a:rPr lang="en-US" sz="1400" dirty="0">
                <a:solidFill>
                  <a:srgbClr val="339933"/>
                </a:solidFill>
              </a:rPr>
              <a:t>Good for POS tagging, parsing, semantic relatedness</a:t>
            </a:r>
          </a:p>
          <a:p>
            <a:pPr marL="285750" indent="-285750"/>
            <a:r>
              <a:rPr lang="en-US" sz="1400" dirty="0">
                <a:solidFill>
                  <a:srgbClr val="C00000"/>
                </a:solidFill>
              </a:rPr>
              <a:t>Statistic induction, not logical explanation</a:t>
            </a:r>
          </a:p>
          <a:p>
            <a:pPr marL="285750" indent="-285750"/>
            <a:r>
              <a:rPr lang="en-US" sz="1400" dirty="0">
                <a:solidFill>
                  <a:srgbClr val="C00000"/>
                </a:solidFill>
              </a:rPr>
              <a:t>Lack of true understanding of real-world semantics and pragmatics</a:t>
            </a: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0D51B37C-38C9-4FFC-89B7-D6E47EF7B952}"/>
              </a:ext>
            </a:extLst>
          </p:cNvPr>
          <p:cNvSpPr txBox="1">
            <a:spLocks/>
          </p:cNvSpPr>
          <p:nvPr/>
        </p:nvSpPr>
        <p:spPr>
          <a:xfrm>
            <a:off x="6102468" y="627534"/>
            <a:ext cx="2952328" cy="2012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36"/>
              </a:spcBef>
            </a:pPr>
            <a:r>
              <a:rPr lang="en-US" sz="1400" dirty="0">
                <a:solidFill>
                  <a:srgbClr val="339933"/>
                </a:solidFill>
              </a:rPr>
              <a:t>Knowledge encoded in the mind of the expert</a:t>
            </a:r>
          </a:p>
          <a:p>
            <a:pPr marL="285750" indent="-285750">
              <a:spcBef>
                <a:spcPts val="336"/>
              </a:spcBef>
            </a:pPr>
            <a:r>
              <a:rPr lang="en-US" sz="1400" dirty="0">
                <a:solidFill>
                  <a:srgbClr val="339933"/>
                </a:solidFill>
              </a:rPr>
              <a:t>Structured knowledge base</a:t>
            </a:r>
          </a:p>
          <a:p>
            <a:pPr marL="285750" indent="-285750">
              <a:spcBef>
                <a:spcPts val="336"/>
              </a:spcBef>
            </a:pPr>
            <a:r>
              <a:rPr lang="en-US" sz="1400" dirty="0">
                <a:solidFill>
                  <a:srgbClr val="339933"/>
                </a:solidFill>
              </a:rPr>
              <a:t>Good for logical deduction and explanation</a:t>
            </a:r>
          </a:p>
          <a:p>
            <a:pPr marL="285750" indent="-285750">
              <a:spcBef>
                <a:spcPts val="336"/>
              </a:spcBef>
            </a:pPr>
            <a:r>
              <a:rPr lang="en-US" sz="1400" dirty="0">
                <a:solidFill>
                  <a:srgbClr val="C00000"/>
                </a:solidFill>
              </a:rPr>
              <a:t>Deep, but rigid and brittle</a:t>
            </a:r>
          </a:p>
          <a:p>
            <a:pPr marL="285750" indent="-285750">
              <a:spcBef>
                <a:spcPts val="336"/>
              </a:spcBef>
            </a:pPr>
            <a:r>
              <a:rPr lang="en-US" sz="1400" dirty="0">
                <a:solidFill>
                  <a:srgbClr val="C00000"/>
                </a:solidFill>
              </a:rPr>
              <a:t>Human is a bottleneck: hand-engineered features and powerful modeling tools needed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3C783A-FCAA-454F-B23F-BD8409DAA119}"/>
              </a:ext>
            </a:extLst>
          </p:cNvPr>
          <p:cNvSpPr/>
          <p:nvPr/>
        </p:nvSpPr>
        <p:spPr>
          <a:xfrm>
            <a:off x="1622532" y="3727132"/>
            <a:ext cx="63338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Vecsigrafo</a:t>
            </a:r>
          </a:p>
          <a:p>
            <a:pPr algn="ctr"/>
            <a:r>
              <a:rPr lang="es-ES" sz="2000" b="1" dirty="0" err="1">
                <a:solidFill>
                  <a:srgbClr val="C00000"/>
                </a:solidFill>
              </a:rPr>
              <a:t>Automatically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learning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how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language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is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used</a:t>
            </a:r>
            <a:r>
              <a:rPr lang="es-ES" sz="2000" b="1" dirty="0">
                <a:solidFill>
                  <a:srgbClr val="C00000"/>
                </a:solidFill>
              </a:rPr>
              <a:t> in real </a:t>
            </a:r>
            <a:r>
              <a:rPr lang="es-ES" sz="2000" b="1" dirty="0" err="1">
                <a:solidFill>
                  <a:srgbClr val="C00000"/>
                </a:solidFill>
              </a:rPr>
              <a:t>life</a:t>
            </a:r>
            <a:r>
              <a:rPr lang="es-ES" sz="2000" b="1" dirty="0">
                <a:solidFill>
                  <a:srgbClr val="C00000"/>
                </a:solidFill>
              </a:rPr>
              <a:t> and </a:t>
            </a:r>
            <a:r>
              <a:rPr lang="es-ES" sz="2000" b="1" dirty="0" err="1">
                <a:solidFill>
                  <a:srgbClr val="C00000"/>
                </a:solidFill>
              </a:rPr>
              <a:t>materializing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that</a:t>
            </a:r>
            <a:r>
              <a:rPr lang="es-ES" sz="2000" b="1" dirty="0">
                <a:solidFill>
                  <a:srgbClr val="C00000"/>
                </a:solidFill>
              </a:rPr>
              <a:t> in </a:t>
            </a:r>
            <a:r>
              <a:rPr lang="es-ES" sz="2000" b="1" dirty="0" err="1">
                <a:solidFill>
                  <a:srgbClr val="C00000"/>
                </a:solidFill>
              </a:rPr>
              <a:t>structured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knowledge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graphs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6BC005-360C-4552-8CF9-5C16ADF51E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507" y="4296518"/>
            <a:ext cx="1322923" cy="6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-0.00209 0.124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531E-6 L 0.00138 -0.229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8D8166-B7B2-4042-A728-2FE91E006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C37BFB2-E45A-47AD-B442-2AE82BC14CA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2000" y="789187"/>
            <a:ext cx="4307353" cy="3456384"/>
          </a:xfrm>
        </p:spPr>
        <p:txBody>
          <a:bodyPr/>
          <a:lstStyle/>
          <a:p>
            <a:r>
              <a:rPr lang="en-US" sz="1400" b="1" dirty="0"/>
              <a:t>Two parallel corpora</a:t>
            </a:r>
            <a:r>
              <a:rPr lang="en-US" sz="1400" dirty="0"/>
              <a:t>, focused on English and Spanish (</a:t>
            </a:r>
            <a:r>
              <a:rPr lang="en-US" sz="1400" b="1" dirty="0" err="1"/>
              <a:t>Europarl</a:t>
            </a:r>
            <a:r>
              <a:rPr lang="en-US" sz="1400" dirty="0"/>
              <a:t> and </a:t>
            </a:r>
            <a:r>
              <a:rPr lang="en-US" sz="1400" b="1" dirty="0"/>
              <a:t>UN</a:t>
            </a:r>
            <a:r>
              <a:rPr lang="en-US" sz="1400" dirty="0"/>
              <a:t>)</a:t>
            </a:r>
          </a:p>
          <a:p>
            <a:r>
              <a:rPr lang="en-US" sz="1400" b="1" dirty="0"/>
              <a:t>Meaning extracted from corpora and related to Sensigrafo </a:t>
            </a:r>
            <a:r>
              <a:rPr lang="en-US" sz="1400" dirty="0"/>
              <a:t>(</a:t>
            </a:r>
            <a:r>
              <a:rPr lang="en-US" sz="1400" b="1" dirty="0"/>
              <a:t>21%</a:t>
            </a:r>
            <a:r>
              <a:rPr lang="en-US" sz="1400" dirty="0"/>
              <a:t> and </a:t>
            </a:r>
            <a:r>
              <a:rPr lang="en-US" sz="1400" b="1" dirty="0"/>
              <a:t>30% </a:t>
            </a:r>
            <a:r>
              <a:rPr lang="en-US" sz="1400" dirty="0"/>
              <a:t>Sensigrafo covered, resp.)</a:t>
            </a:r>
          </a:p>
          <a:p>
            <a:pPr>
              <a:spcBef>
                <a:spcPts val="24"/>
              </a:spcBef>
            </a:pPr>
            <a:r>
              <a:rPr lang="en-US" sz="1400" b="1" dirty="0"/>
              <a:t>Tokenized, lemmatized and disambiguated </a:t>
            </a:r>
            <a:r>
              <a:rPr lang="en-US" sz="1400" dirty="0"/>
              <a:t>with COGITO</a:t>
            </a:r>
          </a:p>
          <a:p>
            <a:pPr>
              <a:spcBef>
                <a:spcPts val="24"/>
              </a:spcBef>
            </a:pPr>
            <a:r>
              <a:rPr lang="en-US" sz="1400" dirty="0"/>
              <a:t>Learned </a:t>
            </a:r>
            <a:r>
              <a:rPr lang="en-US" sz="1400" b="1" dirty="0"/>
              <a:t>monolingual joint word-concept models</a:t>
            </a:r>
            <a:r>
              <a:rPr lang="en-US" sz="1400" dirty="0"/>
              <a:t> and a </a:t>
            </a:r>
            <a:r>
              <a:rPr lang="en-US" sz="1400" b="1" dirty="0"/>
              <a:t>(non-linear) transformation</a:t>
            </a:r>
            <a:r>
              <a:rPr lang="en-US" sz="1400" dirty="0"/>
              <a:t> between vector spaces for crosslinguality</a:t>
            </a:r>
          </a:p>
          <a:p>
            <a:pPr>
              <a:spcBef>
                <a:spcPts val="24"/>
              </a:spcBef>
            </a:pPr>
            <a:r>
              <a:rPr lang="en-US" sz="1400" b="1" dirty="0"/>
              <a:t>Deeplearning4j</a:t>
            </a:r>
            <a:r>
              <a:rPr lang="en-US" sz="1400" dirty="0"/>
              <a:t> with Skip-gram, </a:t>
            </a:r>
            <a:r>
              <a:rPr lang="en-US" sz="1400" dirty="0" err="1"/>
              <a:t>minFreq</a:t>
            </a:r>
            <a:r>
              <a:rPr lang="en-US" sz="1400" dirty="0"/>
              <a:t> 10, vector dimensionality 400</a:t>
            </a:r>
          </a:p>
          <a:p>
            <a:pPr>
              <a:spcBef>
                <a:spcPts val="24"/>
              </a:spcBef>
            </a:pPr>
            <a:r>
              <a:rPr lang="en-US" sz="1400" b="1" dirty="0"/>
              <a:t>TensorFlow </a:t>
            </a:r>
            <a:r>
              <a:rPr lang="en-US" sz="1400" dirty="0"/>
              <a:t>and </a:t>
            </a:r>
            <a:r>
              <a:rPr lang="en-US" sz="1400" b="1" dirty="0"/>
              <a:t>Swivel </a:t>
            </a:r>
            <a:r>
              <a:rPr lang="en-US" sz="1400" dirty="0"/>
              <a:t>for better vectorization time (~16x &amp; ~20x speedup, 80 epochs)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747C20-E081-4D79-95E9-B430FBC99682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Vecsigrafo – Putting it all together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E30CFBD-1A1C-4F81-8C1E-225432305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67888"/>
              </p:ext>
            </p:extLst>
          </p:nvPr>
        </p:nvGraphicFramePr>
        <p:xfrm>
          <a:off x="179512" y="2900918"/>
          <a:ext cx="4176464" cy="822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75997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1033805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1116211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  <a:gridCol w="1250451">
                  <a:extLst>
                    <a:ext uri="{9D8B030D-6E8A-4147-A177-3AD203B41FA5}">
                      <a16:colId xmlns:a16="http://schemas.microsoft.com/office/drawing/2014/main" val="271992323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Corpus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Sentences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Spanish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words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English </a:t>
                      </a:r>
                      <a:r>
                        <a:rPr lang="es-ES" sz="1200" dirty="0" err="1"/>
                        <a:t>words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Euparl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1,965,734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51,575,748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49,093,806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/>
                        <a:t>UN.en</a:t>
                      </a:r>
                      <a:r>
                        <a:rPr lang="es-ES" sz="1200" b="1" dirty="0"/>
                        <a:t>-es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21,911,121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678,778,068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590,672,799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AAF87771-E0B4-4FA7-AB07-0CBC70E8D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7894"/>
            <a:ext cx="6552728" cy="1217004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DB671D9-99BE-42D0-B268-85AA506DC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239"/>
              </p:ext>
            </p:extLst>
          </p:nvPr>
        </p:nvGraphicFramePr>
        <p:xfrm>
          <a:off x="179512" y="1305926"/>
          <a:ext cx="4176463" cy="137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621292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737803">
                  <a:extLst>
                    <a:ext uri="{9D8B030D-6E8A-4147-A177-3AD203B41FA5}">
                      <a16:colId xmlns:a16="http://schemas.microsoft.com/office/drawing/2014/main" val="531294100"/>
                    </a:ext>
                  </a:extLst>
                </a:gridCol>
                <a:gridCol w="796616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  <a:gridCol w="796616">
                  <a:extLst>
                    <a:ext uri="{9D8B030D-6E8A-4147-A177-3AD203B41FA5}">
                      <a16:colId xmlns:a16="http://schemas.microsoft.com/office/drawing/2014/main" val="647877162"/>
                    </a:ext>
                  </a:extLst>
                </a:gridCol>
              </a:tblGrid>
              <a:tr h="241166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Vocab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elements</a:t>
                      </a:r>
                      <a:endParaRPr lang="es-E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EN-grafo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ES-grafo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382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 err="1"/>
                        <a:t>Sensi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 err="1"/>
                        <a:t>Vecsi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 err="1"/>
                        <a:t>Sensi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 err="1"/>
                        <a:t>Vecsi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79465"/>
                  </a:ext>
                </a:extLst>
              </a:tr>
              <a:tr h="24116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Lemmas</a:t>
                      </a:r>
                      <a:endParaRPr lang="es-E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398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80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268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4116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Concepts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21938"/>
                  </a:ext>
                </a:extLst>
              </a:tr>
              <a:tr h="241166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1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A6BD2B7-2059-4F50-B5F0-5DF58A46E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</p:spPr>
        <p:txBody>
          <a:bodyPr/>
          <a:lstStyle/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1ED37-EC11-45C1-A3A6-3367B995EA2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67348" y="699542"/>
            <a:ext cx="3797140" cy="2010259"/>
          </a:xfrm>
        </p:spPr>
        <p:txBody>
          <a:bodyPr/>
          <a:lstStyle/>
          <a:p>
            <a:r>
              <a:rPr lang="en-US" sz="1600" dirty="0"/>
              <a:t>Corpus </a:t>
            </a:r>
            <a:r>
              <a:rPr lang="en-US" sz="1600" b="1" dirty="0"/>
              <a:t>size and distribution</a:t>
            </a:r>
            <a:r>
              <a:rPr lang="en-US" sz="1600" dirty="0"/>
              <a:t> matters</a:t>
            </a:r>
          </a:p>
          <a:p>
            <a:r>
              <a:rPr lang="en-US" sz="1600" b="1" strike="sngStrike" dirty="0"/>
              <a:t>Overall performance equivalent at lemma level </a:t>
            </a:r>
            <a:r>
              <a:rPr lang="en-US" sz="1600" strike="sngStrike" dirty="0"/>
              <a:t>(Swivel, same corpus) </a:t>
            </a:r>
            <a:endParaRPr lang="en-US" sz="1600" dirty="0"/>
          </a:p>
          <a:p>
            <a:r>
              <a:rPr lang="en-US" sz="1600" b="1" strike="sngStrike" dirty="0"/>
              <a:t>Including concepts</a:t>
            </a:r>
            <a:r>
              <a:rPr lang="en-US" sz="1600" strike="sngStrike" dirty="0"/>
              <a:t> </a:t>
            </a:r>
            <a:r>
              <a:rPr lang="en-US" sz="1600" b="1" strike="sngStrike" dirty="0"/>
              <a:t>has a cost </a:t>
            </a:r>
            <a:endParaRPr lang="en-US" sz="1600" b="1" dirty="0"/>
          </a:p>
          <a:p>
            <a:r>
              <a:rPr lang="en-US" sz="1600" b="1" dirty="0"/>
              <a:t>Visual inspection </a:t>
            </a:r>
            <a:r>
              <a:rPr lang="en-US" sz="1600" dirty="0"/>
              <a:t>(t-SNE, PCA) and </a:t>
            </a:r>
            <a:r>
              <a:rPr lang="en-US" sz="1600" b="1" dirty="0"/>
              <a:t>manual </a:t>
            </a:r>
            <a:r>
              <a:rPr lang="en-US" sz="1600" dirty="0"/>
              <a:t>(relatedness, analogy…)</a:t>
            </a:r>
          </a:p>
          <a:p>
            <a:r>
              <a:rPr lang="en-US" sz="1600" b="1" dirty="0"/>
              <a:t>Further insight needed</a:t>
            </a:r>
            <a:endParaRPr lang="en-US" sz="18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A5AD76-46E1-4DAA-964A-7DF0D48A151F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Vecsigrafo - Evaluation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88B4E05-F8A8-4029-9F96-0417835B8EB7}"/>
              </a:ext>
            </a:extLst>
          </p:cNvPr>
          <p:cNvGrpSpPr/>
          <p:nvPr/>
        </p:nvGrpSpPr>
        <p:grpSpPr>
          <a:xfrm>
            <a:off x="491488" y="2742590"/>
            <a:ext cx="4067944" cy="1174956"/>
            <a:chOff x="467544" y="2499742"/>
            <a:chExt cx="4067944" cy="117495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186D86D-0286-4267-9342-DA2E0ABF8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499742"/>
              <a:ext cx="4067944" cy="1174956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DE014C1-DA43-4818-ACCB-E4B0F21A935F}"/>
                </a:ext>
              </a:extLst>
            </p:cNvPr>
            <p:cNvSpPr/>
            <p:nvPr/>
          </p:nvSpPr>
          <p:spPr>
            <a:xfrm>
              <a:off x="1792828" y="3211905"/>
              <a:ext cx="14173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/>
                <a:t>a) </a:t>
              </a:r>
              <a:r>
                <a:rPr lang="es-ES" sz="1200" dirty="0" err="1"/>
                <a:t>Random</a:t>
              </a:r>
              <a:r>
                <a:rPr lang="es-ES" sz="1200" dirty="0"/>
                <a:t> </a:t>
              </a:r>
              <a:r>
                <a:rPr lang="es-ES" sz="1200" dirty="0" err="1"/>
                <a:t>baseline</a:t>
              </a:r>
              <a:endParaRPr lang="es-ES" sz="1200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6465C0A-73DA-4407-8203-48D2F5826F8C}"/>
              </a:ext>
            </a:extLst>
          </p:cNvPr>
          <p:cNvGrpSpPr/>
          <p:nvPr/>
        </p:nvGrpSpPr>
        <p:grpSpPr>
          <a:xfrm>
            <a:off x="4932040" y="2763416"/>
            <a:ext cx="4032448" cy="1176486"/>
            <a:chOff x="4572000" y="2499742"/>
            <a:chExt cx="4032448" cy="117648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68F7363-9F49-434B-B73E-A0D8C510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99742"/>
              <a:ext cx="4032448" cy="1176486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5A7AAC3-4EBE-43AD-879E-E3D1A7FFCAE7}"/>
                </a:ext>
              </a:extLst>
            </p:cNvPr>
            <p:cNvSpPr/>
            <p:nvPr/>
          </p:nvSpPr>
          <p:spPr>
            <a:xfrm>
              <a:off x="5836319" y="3210666"/>
              <a:ext cx="1503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/>
                <a:t>b) </a:t>
              </a:r>
              <a:r>
                <a:rPr lang="es-ES" sz="1200" dirty="0" err="1"/>
                <a:t>Buggy</a:t>
              </a:r>
              <a:r>
                <a:rPr lang="es-ES" sz="1200" dirty="0"/>
                <a:t> </a:t>
              </a:r>
              <a:r>
                <a:rPr lang="es-ES" sz="1200" dirty="0" err="1"/>
                <a:t>correlations</a:t>
              </a:r>
              <a:endParaRPr lang="es-ES" sz="12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8BE4838-A3DB-4B44-9990-25256AEE5F5F}"/>
              </a:ext>
            </a:extLst>
          </p:cNvPr>
          <p:cNvGrpSpPr/>
          <p:nvPr/>
        </p:nvGrpSpPr>
        <p:grpSpPr>
          <a:xfrm>
            <a:off x="491488" y="3923936"/>
            <a:ext cx="4104456" cy="1192452"/>
            <a:chOff x="467544" y="3752780"/>
            <a:chExt cx="4104456" cy="1192452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CD02602-F3EC-41CE-A399-11AB32E38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752780"/>
              <a:ext cx="4104456" cy="1192452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766502A-450C-49C8-80B0-B64CD0CC540B}"/>
                </a:ext>
              </a:extLst>
            </p:cNvPr>
            <p:cNvSpPr/>
            <p:nvPr/>
          </p:nvSpPr>
          <p:spPr>
            <a:xfrm>
              <a:off x="1950083" y="4457607"/>
              <a:ext cx="1102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/>
                <a:t>c) </a:t>
              </a:r>
              <a:r>
                <a:rPr lang="es-ES" sz="1200" dirty="0" err="1"/>
                <a:t>Uncentered</a:t>
              </a:r>
              <a:endParaRPr lang="es-ES" sz="12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43C845B-EC51-431A-8BD3-DD5AABCF274B}"/>
              </a:ext>
            </a:extLst>
          </p:cNvPr>
          <p:cNvGrpSpPr/>
          <p:nvPr/>
        </p:nvGrpSpPr>
        <p:grpSpPr>
          <a:xfrm>
            <a:off x="4895528" y="3944762"/>
            <a:ext cx="4068960" cy="1177496"/>
            <a:chOff x="4535488" y="3752780"/>
            <a:chExt cx="4068960" cy="1177496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FD4ACD2-C67B-483D-8A6D-6ADBD303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488" y="3752780"/>
              <a:ext cx="4068960" cy="1177496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4357D2D-7C03-49D5-B424-FEF9F3D23658}"/>
                </a:ext>
              </a:extLst>
            </p:cNvPr>
            <p:cNvSpPr/>
            <p:nvPr/>
          </p:nvSpPr>
          <p:spPr>
            <a:xfrm>
              <a:off x="6016675" y="4471438"/>
              <a:ext cx="11065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/>
                <a:t>d) Re-</a:t>
              </a:r>
              <a:r>
                <a:rPr lang="es-ES" sz="1200" dirty="0" err="1"/>
                <a:t>centered</a:t>
              </a:r>
              <a:endParaRPr lang="es-ES" sz="1200" dirty="0"/>
            </a:p>
          </p:txBody>
        </p:sp>
      </p:grp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6DD73772-8B43-4FA3-8A34-25DB42739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53628"/>
              </p:ext>
            </p:extLst>
          </p:nvPr>
        </p:nvGraphicFramePr>
        <p:xfrm>
          <a:off x="-36512" y="1070748"/>
          <a:ext cx="5160632" cy="137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7139187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1992323"/>
                    </a:ext>
                  </a:extLst>
                </a:gridCol>
                <a:gridCol w="912161">
                  <a:extLst>
                    <a:ext uri="{9D8B030D-6E8A-4147-A177-3AD203B41FA5}">
                      <a16:colId xmlns:a16="http://schemas.microsoft.com/office/drawing/2014/main" val="40610989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Model</a:t>
                      </a:r>
                      <a:endParaRPr lang="es-E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WSim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WSrel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Simlex999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Rarewords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Simverb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SotA</a:t>
                      </a:r>
                      <a:r>
                        <a:rPr lang="es-ES" sz="1200" dirty="0"/>
                        <a:t>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70.6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50.8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Swivel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74.8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61.6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62.8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1398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/>
                        <a:t>Swivel</a:t>
                      </a:r>
                      <a:r>
                        <a:rPr lang="es-ES" sz="1200" b="1" baseline="-25000" dirty="0" err="1"/>
                        <a:t>UN</a:t>
                      </a:r>
                      <a:r>
                        <a:rPr lang="es-ES" sz="1200" b="1" baseline="-25000" dirty="0"/>
                        <a:t>,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15.3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1200" b="1" strike="sngStrike" dirty="0" err="1"/>
                        <a:t>Vecisgrafo</a:t>
                      </a:r>
                      <a:r>
                        <a:rPr lang="es-ES" sz="1200" b="1" strike="sngStrike" baseline="-25000" dirty="0" err="1"/>
                        <a:t>UN,en</a:t>
                      </a:r>
                      <a:endParaRPr lang="es-ES" sz="1200" b="1" strike="sngStrik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sngStrike" dirty="0"/>
                        <a:t>47.6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sngStrike" dirty="0"/>
                        <a:t>24.1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sngStrike" dirty="0"/>
                        <a:t>12.4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sngStrike" dirty="0"/>
                        <a:t>30.8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sngStrike" dirty="0"/>
                        <a:t>13.2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81727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3A4EEBAD-8758-4E47-8F23-BE060B1BF847}"/>
              </a:ext>
            </a:extLst>
          </p:cNvPr>
          <p:cNvSpPr/>
          <p:nvPr/>
        </p:nvSpPr>
        <p:spPr>
          <a:xfrm>
            <a:off x="1043608" y="2427734"/>
            <a:ext cx="3312368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1B3F7D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/>
              <a:t>Word Prediction Plots</a:t>
            </a:r>
          </a:p>
          <a:p>
            <a:pPr lvl="0" algn="ctr">
              <a:defRPr/>
            </a:pPr>
            <a:r>
              <a:rPr lang="en-US" sz="1200" b="1" dirty="0"/>
              <a:t>(quality validation and hypothesis checking)</a:t>
            </a:r>
            <a:endParaRPr lang="en-US" sz="12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66F9219-8C34-490B-B9C6-D202255F4FBE}"/>
              </a:ext>
            </a:extLst>
          </p:cNvPr>
          <p:cNvSpPr/>
          <p:nvPr/>
        </p:nvSpPr>
        <p:spPr>
          <a:xfrm>
            <a:off x="687053" y="3553006"/>
            <a:ext cx="9646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</a:rPr>
              <a:t>most frequent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8AA3CEE-5ED5-49E6-A5B9-2D8AA92D229A}"/>
              </a:ext>
            </a:extLst>
          </p:cNvPr>
          <p:cNvSpPr/>
          <p:nvPr/>
        </p:nvSpPr>
        <p:spPr>
          <a:xfrm>
            <a:off x="3816000" y="3564000"/>
            <a:ext cx="9646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</a:rPr>
              <a:t>least frequent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710827A-46F1-4198-8139-A5ED3E37B97C}"/>
              </a:ext>
            </a:extLst>
          </p:cNvPr>
          <p:cNvSpPr/>
          <p:nvPr/>
        </p:nvSpPr>
        <p:spPr>
          <a:xfrm rot="16200000">
            <a:off x="-59593" y="3159581"/>
            <a:ext cx="9816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</a:rPr>
              <a:t>average </a:t>
            </a:r>
            <a:r>
              <a:rPr lang="en-US" sz="800" b="1" dirty="0" err="1">
                <a:solidFill>
                  <a:srgbClr val="C00000"/>
                </a:solidFill>
              </a:rPr>
              <a:t>cosim</a:t>
            </a:r>
            <a:endParaRPr lang="en-US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A6BD2B7-2059-4F50-B5F0-5DF58A46E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52759"/>
          </a:xfrm>
        </p:spPr>
        <p:txBody>
          <a:bodyPr/>
          <a:lstStyle/>
          <a:p>
            <a:r>
              <a:rPr lang="it-IT" dirty="0"/>
              <a:t>							</a:t>
            </a:r>
            <a:fld id="{A5966B91-A095-42D1-A609-26FD12F997AA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A5AD76-46E1-4DAA-964A-7DF0D48A151F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err="1"/>
              <a:t>Vecsigrafo</a:t>
            </a:r>
            <a:r>
              <a:rPr lang="en-US" dirty="0"/>
              <a:t> – Word Similarity Redux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6DD73772-8B43-4FA3-8A34-25DB42739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25605"/>
              </p:ext>
            </p:extLst>
          </p:nvPr>
        </p:nvGraphicFramePr>
        <p:xfrm>
          <a:off x="73079" y="1141305"/>
          <a:ext cx="5256585" cy="37585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3549">
                  <a:extLst>
                    <a:ext uri="{9D8B030D-6E8A-4147-A177-3AD203B41FA5}">
                      <a16:colId xmlns:a16="http://schemas.microsoft.com/office/drawing/2014/main" val="692004275"/>
                    </a:ext>
                  </a:extLst>
                </a:gridCol>
                <a:gridCol w="660122">
                  <a:extLst>
                    <a:ext uri="{9D8B030D-6E8A-4147-A177-3AD203B41FA5}">
                      <a16:colId xmlns:a16="http://schemas.microsoft.com/office/drawing/2014/main" val="2607785388"/>
                    </a:ext>
                  </a:extLst>
                </a:gridCol>
                <a:gridCol w="660122">
                  <a:extLst>
                    <a:ext uri="{9D8B030D-6E8A-4147-A177-3AD203B41FA5}">
                      <a16:colId xmlns:a16="http://schemas.microsoft.com/office/drawing/2014/main" val="1567390309"/>
                    </a:ext>
                  </a:extLst>
                </a:gridCol>
                <a:gridCol w="880162">
                  <a:extLst>
                    <a:ext uri="{9D8B030D-6E8A-4147-A177-3AD203B41FA5}">
                      <a16:colId xmlns:a16="http://schemas.microsoft.com/office/drawing/2014/main" val="771391876"/>
                    </a:ext>
                  </a:extLst>
                </a:gridCol>
                <a:gridCol w="953509">
                  <a:extLst>
                    <a:ext uri="{9D8B030D-6E8A-4147-A177-3AD203B41FA5}">
                      <a16:colId xmlns:a16="http://schemas.microsoft.com/office/drawing/2014/main" val="271992323"/>
                    </a:ext>
                  </a:extLst>
                </a:gridCol>
                <a:gridCol w="929121">
                  <a:extLst>
                    <a:ext uri="{9D8B030D-6E8A-4147-A177-3AD203B41FA5}">
                      <a16:colId xmlns:a16="http://schemas.microsoft.com/office/drawing/2014/main" val="4061098991"/>
                    </a:ext>
                  </a:extLst>
                </a:gridCol>
              </a:tblGrid>
              <a:tr h="34387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Model</a:t>
                      </a:r>
                      <a:endParaRPr lang="es-E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WSim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WSrel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Simlex999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Rarewords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Simverb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7745"/>
                  </a:ext>
                </a:extLst>
              </a:tr>
              <a:tr h="34387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SotA</a:t>
                      </a:r>
                      <a:r>
                        <a:rPr lang="es-ES" sz="1200" dirty="0"/>
                        <a:t>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70.6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50.8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62.8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7067"/>
                  </a:ext>
                </a:extLst>
              </a:tr>
              <a:tr h="34387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Swivel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74.8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61.6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48.3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13989"/>
                  </a:ext>
                </a:extLst>
              </a:tr>
              <a:tr h="34387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err="1"/>
                        <a:t>Swivel</a:t>
                      </a:r>
                      <a:r>
                        <a:rPr lang="es-ES" sz="1200" b="1" baseline="-25000" dirty="0" err="1"/>
                        <a:t>UN</a:t>
                      </a:r>
                      <a:r>
                        <a:rPr lang="es-ES" sz="1200" b="1" baseline="-25000" dirty="0"/>
                        <a:t>,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dirty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dirty="0"/>
                        <a:t>15.3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80179"/>
                  </a:ext>
                </a:extLst>
              </a:tr>
              <a:tr h="383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err="1"/>
                        <a:t>Swivel</a:t>
                      </a:r>
                      <a:r>
                        <a:rPr lang="es-ES" sz="1200" b="1" baseline="-25000" dirty="0" err="1"/>
                        <a:t>UN</a:t>
                      </a:r>
                      <a:r>
                        <a:rPr lang="es-ES" sz="1200" b="1" baseline="-25000" dirty="0"/>
                        <a:t>, en</a:t>
                      </a:r>
                    </a:p>
                    <a:p>
                      <a:pPr algn="ctr"/>
                      <a:r>
                        <a:rPr lang="es-ES" sz="1200" b="1" baseline="-25000" dirty="0" err="1"/>
                        <a:t>recentered</a:t>
                      </a:r>
                      <a:endParaRPr lang="es-ES" sz="1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dirty="0"/>
                        <a:t>57.7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47.2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21.3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dirty="0"/>
                        <a:t>17.0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789347"/>
                  </a:ext>
                </a:extLst>
              </a:tr>
              <a:tr h="343872">
                <a:tc>
                  <a:txBody>
                    <a:bodyPr/>
                    <a:lstStyle/>
                    <a:p>
                      <a:pPr algn="ctr"/>
                      <a:r>
                        <a:rPr lang="es-ES" sz="1200" b="0" strike="sngStrike" dirty="0" err="1"/>
                        <a:t>Vecisgrafo</a:t>
                      </a:r>
                      <a:r>
                        <a:rPr lang="es-ES" sz="1200" b="0" strike="sngStrike" baseline="-25000" dirty="0" err="1"/>
                        <a:t>UN,en</a:t>
                      </a:r>
                      <a:endParaRPr lang="es-ES" sz="1200" b="0" strike="sngStrik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sngStrike" dirty="0"/>
                        <a:t>47.6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sngStrike" dirty="0"/>
                        <a:t>24.1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sngStrike" dirty="0"/>
                        <a:t>12.4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sngStrike" dirty="0"/>
                        <a:t>30.8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sngStrike" dirty="0"/>
                        <a:t>13.2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81727"/>
                  </a:ext>
                </a:extLst>
              </a:tr>
              <a:tr h="343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trike="noStrike" dirty="0" err="1"/>
                        <a:t>Vecisgrafo</a:t>
                      </a:r>
                      <a:r>
                        <a:rPr lang="es-ES" sz="1200" b="1" strike="noStrike" baseline="-25000" dirty="0" err="1"/>
                        <a:t>UN,en</a:t>
                      </a:r>
                      <a:endParaRPr lang="es-ES" sz="1200" b="1" strike="noStrik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noStrike" dirty="0"/>
                        <a:t>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noStrike" dirty="0"/>
                        <a:t>51.6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noStrike" dirty="0"/>
                        <a:t>50.3*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noStrike" dirty="0"/>
                        <a:t>30.6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490570"/>
                  </a:ext>
                </a:extLst>
              </a:tr>
              <a:tr h="64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trike="noStrike" dirty="0" err="1"/>
                        <a:t>Vecisgrafo</a:t>
                      </a:r>
                      <a:r>
                        <a:rPr lang="es-ES" sz="1200" b="1" strike="noStrike" baseline="-25000" dirty="0" err="1"/>
                        <a:t>UN,en</a:t>
                      </a:r>
                      <a:endParaRPr lang="es-ES" sz="1200" b="1" strike="noStrike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trike="noStrike" baseline="-25000" dirty="0" err="1"/>
                        <a:t>recentered</a:t>
                      </a:r>
                      <a:endParaRPr lang="es-ES" sz="1200" b="1" strike="noStrike" baseline="-25000" dirty="0"/>
                    </a:p>
                    <a:p>
                      <a:pPr algn="ctr"/>
                      <a:endParaRPr lang="es-ES" sz="1200" b="1" strike="noStrik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59.3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43.0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strike="noStrike" dirty="0"/>
                        <a:t>42.4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49.3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30.4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86758"/>
                  </a:ext>
                </a:extLst>
              </a:tr>
              <a:tr h="64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trike="noStrike" dirty="0" err="1"/>
                        <a:t>Vecisgrafo</a:t>
                      </a:r>
                      <a:r>
                        <a:rPr lang="es-ES" sz="1200" b="1" strike="noStrike" baseline="-25000" dirty="0" err="1"/>
                        <a:t>UN,en</a:t>
                      </a:r>
                      <a:endParaRPr lang="es-ES" sz="1200" b="1" strike="noStrike" baseline="-25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trike="noStrike" baseline="-25000" dirty="0"/>
                        <a:t>NN </a:t>
                      </a:r>
                      <a:r>
                        <a:rPr lang="es-ES" sz="1200" b="1" strike="noStrike" baseline="-25000" dirty="0" err="1"/>
                        <a:t>aligned</a:t>
                      </a:r>
                      <a:r>
                        <a:rPr lang="es-ES" sz="1200" b="1" strike="noStrike" baseline="-25000" dirty="0"/>
                        <a:t> </a:t>
                      </a:r>
                      <a:r>
                        <a:rPr lang="es-ES" sz="1200" b="1" strike="noStrike" baseline="-25000" dirty="0" err="1"/>
                        <a:t>to</a:t>
                      </a:r>
                      <a:r>
                        <a:rPr lang="es-ES" sz="1200" b="1" strike="noStrike" baseline="-25000" dirty="0"/>
                        <a:t> es </a:t>
                      </a:r>
                    </a:p>
                    <a:p>
                      <a:pPr algn="ctr"/>
                      <a:endParaRPr lang="es-ES" sz="1200" b="1" strike="noStrik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65.8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45.3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49.3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0" strike="noStrike" dirty="0"/>
                        <a:t>28.5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258878"/>
                  </a:ext>
                </a:extLst>
              </a:tr>
            </a:tbl>
          </a:graphicData>
        </a:graphic>
      </p:graphicFrame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EA06B442-0D4E-4261-AEC3-3F973184138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29664" y="1131590"/>
            <a:ext cx="3797140" cy="2010259"/>
          </a:xfrm>
        </p:spPr>
        <p:txBody>
          <a:bodyPr/>
          <a:lstStyle/>
          <a:p>
            <a:r>
              <a:rPr lang="en-US" sz="1600" dirty="0"/>
              <a:t>Better than swivel for same corpus</a:t>
            </a:r>
          </a:p>
          <a:p>
            <a:r>
              <a:rPr lang="en-US" sz="1600" dirty="0"/>
              <a:t>Effect of </a:t>
            </a:r>
            <a:r>
              <a:rPr lang="en-US" sz="1600" b="1" dirty="0" err="1"/>
              <a:t>recentering</a:t>
            </a:r>
            <a:endParaRPr lang="en-US" sz="1600" b="1" dirty="0"/>
          </a:p>
          <a:p>
            <a:r>
              <a:rPr lang="en-US" sz="1600" dirty="0"/>
              <a:t>Effect of</a:t>
            </a:r>
            <a:r>
              <a:rPr lang="en-US" sz="1600" b="1" dirty="0"/>
              <a:t> aligning to Spanish</a:t>
            </a:r>
            <a:endParaRPr lang="en-US" sz="1600" dirty="0"/>
          </a:p>
          <a:p>
            <a:r>
              <a:rPr lang="en-US" sz="1600" b="1" dirty="0"/>
              <a:t>Further insight needed</a:t>
            </a:r>
          </a:p>
          <a:p>
            <a:pPr lvl="1"/>
            <a:r>
              <a:rPr lang="en-US" sz="1600" b="1" dirty="0"/>
              <a:t>How similar are two </a:t>
            </a:r>
            <a:r>
              <a:rPr lang="en-US" sz="1600" b="1" dirty="0" err="1"/>
              <a:t>vecsigrafos</a:t>
            </a:r>
            <a:r>
              <a:rPr lang="en-US" sz="1600" b="1" dirty="0"/>
              <a:t>?</a:t>
            </a:r>
          </a:p>
          <a:p>
            <a:pPr lvl="1"/>
            <a:r>
              <a:rPr lang="en-US" sz="1600" b="1" dirty="0"/>
              <a:t>Which relations are inferred?</a:t>
            </a:r>
          </a:p>
          <a:p>
            <a:pPr lvl="1"/>
            <a:r>
              <a:rPr lang="en-US" sz="1600" b="1" dirty="0"/>
              <a:t>How are relations encoded in the embedding space?</a:t>
            </a:r>
          </a:p>
        </p:txBody>
      </p:sp>
    </p:spTree>
    <p:extLst>
      <p:ext uri="{BB962C8B-B14F-4D97-AF65-F5344CB8AC3E}">
        <p14:creationId xmlns:p14="http://schemas.microsoft.com/office/powerpoint/2010/main" val="821016422"/>
      </p:ext>
    </p:extLst>
  </p:cSld>
  <p:clrMapOvr>
    <a:masterClrMapping/>
  </p:clrMapOvr>
</p:sld>
</file>

<file path=ppt/theme/theme1.xml><?xml version="1.0" encoding="utf-8"?>
<a:theme xmlns:a="http://schemas.openxmlformats.org/drawingml/2006/main" name="ExpertSystem">
  <a:themeElements>
    <a:clrScheme name="Expertsystem 1">
      <a:dk1>
        <a:srgbClr val="1B3F7D"/>
      </a:dk1>
      <a:lt1>
        <a:srgbClr val="FFFFFF"/>
      </a:lt1>
      <a:dk2>
        <a:srgbClr val="FFF8F7"/>
      </a:dk2>
      <a:lt2>
        <a:srgbClr val="EEECE1"/>
      </a:lt2>
      <a:accent1>
        <a:srgbClr val="1B3F7D"/>
      </a:accent1>
      <a:accent2>
        <a:srgbClr val="EB2E00"/>
      </a:accent2>
      <a:accent3>
        <a:srgbClr val="B5D0E5"/>
      </a:accent3>
      <a:accent4>
        <a:srgbClr val="DBE0E6"/>
      </a:accent4>
      <a:accent5>
        <a:srgbClr val="2759AD"/>
      </a:accent5>
      <a:accent6>
        <a:srgbClr val="F79646"/>
      </a:accent6>
      <a:hlink>
        <a:srgbClr val="EB2E00"/>
      </a:hlink>
      <a:folHlink>
        <a:srgbClr val="97AE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2567" tIns="36283" rIns="72567" bIns="36283" rtlCol="0" anchor="ctr">
        <a:spAutoFit/>
      </a:bodyPr>
      <a:lstStyle>
        <a:defPPr>
          <a:defRPr sz="6600" b="1" smtClean="0">
            <a:solidFill>
              <a:srgbClr val="FF0000"/>
            </a:solidFill>
            <a:latin typeface="+mj-lt"/>
            <a:ea typeface="Karl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pert System - Presentation Template June 2016" id="{3CC93889-6B4A-406D-8E72-C0CE0A067CCA}" vid="{DBF2D3A2-CC75-412B-AD93-39552A9CF1E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Expert System - Presentation Template June 2016</Template>
  <TotalTime>5861</TotalTime>
  <Words>1494</Words>
  <Application>Microsoft Office PowerPoint</Application>
  <PresentationFormat>Presentación en pantalla (16:9)</PresentationFormat>
  <Paragraphs>361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Karla</vt:lpstr>
      <vt:lpstr>Wingdings</vt:lpstr>
      <vt:lpstr>ExpertSystem</vt:lpstr>
      <vt:lpstr>Towards a Vecsigrafo Portable Semantics in Knowledge-based Text Analytics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Jose Manuel Gomez-Perez Director R&amp;D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Manuel Gómez</dc:creator>
  <cp:lastModifiedBy>Ronald Denaux</cp:lastModifiedBy>
  <cp:revision>267</cp:revision>
  <dcterms:created xsi:type="dcterms:W3CDTF">2017-05-09T10:44:35Z</dcterms:created>
  <dcterms:modified xsi:type="dcterms:W3CDTF">2017-10-20T18:25:45Z</dcterms:modified>
</cp:coreProperties>
</file>